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29"/>
    <p:sldMasterId id="2147483911" r:id="rId130"/>
    <p:sldMasterId id="2147483941" r:id="rId131"/>
  </p:sldMasterIdLst>
  <p:notesMasterIdLst>
    <p:notesMasterId r:id="rId196"/>
  </p:notesMasterIdLst>
  <p:handoutMasterIdLst>
    <p:handoutMasterId r:id="rId197"/>
  </p:handoutMasterIdLst>
  <p:sldIdLst>
    <p:sldId id="2147468373" r:id="rId132"/>
    <p:sldId id="3877" r:id="rId133"/>
    <p:sldId id="2147468375" r:id="rId134"/>
    <p:sldId id="2147468374" r:id="rId135"/>
    <p:sldId id="257" r:id="rId136"/>
    <p:sldId id="2147468376" r:id="rId137"/>
    <p:sldId id="2147468377" r:id="rId138"/>
    <p:sldId id="2147468418" r:id="rId139"/>
    <p:sldId id="2147468417" r:id="rId140"/>
    <p:sldId id="2147468419" r:id="rId141"/>
    <p:sldId id="2147468420" r:id="rId142"/>
    <p:sldId id="2147468421" r:id="rId143"/>
    <p:sldId id="2147468422" r:id="rId144"/>
    <p:sldId id="2147468378" r:id="rId145"/>
    <p:sldId id="2147468423" r:id="rId146"/>
    <p:sldId id="2147468379" r:id="rId147"/>
    <p:sldId id="2147468380" r:id="rId148"/>
    <p:sldId id="2147468381" r:id="rId149"/>
    <p:sldId id="2147468428" r:id="rId150"/>
    <p:sldId id="2147468384" r:id="rId151"/>
    <p:sldId id="2147468424" r:id="rId152"/>
    <p:sldId id="2147468385" r:id="rId153"/>
    <p:sldId id="2147468425" r:id="rId154"/>
    <p:sldId id="2147468386" r:id="rId155"/>
    <p:sldId id="2147468426" r:id="rId156"/>
    <p:sldId id="2147468392" r:id="rId157"/>
    <p:sldId id="2147468427" r:id="rId158"/>
    <p:sldId id="2147468455" r:id="rId159"/>
    <p:sldId id="2147468457" r:id="rId160"/>
    <p:sldId id="2147468458" r:id="rId161"/>
    <p:sldId id="2147468393" r:id="rId162"/>
    <p:sldId id="2147468382" r:id="rId163"/>
    <p:sldId id="2147468383" r:id="rId164"/>
    <p:sldId id="2147468387" r:id="rId165"/>
    <p:sldId id="2147468429" r:id="rId166"/>
    <p:sldId id="2147468441" r:id="rId167"/>
    <p:sldId id="2147468442" r:id="rId168"/>
    <p:sldId id="2147468443" r:id="rId169"/>
    <p:sldId id="2147468444" r:id="rId170"/>
    <p:sldId id="2147468445" r:id="rId171"/>
    <p:sldId id="2147468446" r:id="rId172"/>
    <p:sldId id="2147468447" r:id="rId173"/>
    <p:sldId id="2147468430" r:id="rId174"/>
    <p:sldId id="2147468431" r:id="rId175"/>
    <p:sldId id="2147468432" r:id="rId176"/>
    <p:sldId id="2147468433" r:id="rId177"/>
    <p:sldId id="2147468434" r:id="rId178"/>
    <p:sldId id="2147468435" r:id="rId179"/>
    <p:sldId id="2147468436" r:id="rId180"/>
    <p:sldId id="2147468437" r:id="rId181"/>
    <p:sldId id="2147468438" r:id="rId182"/>
    <p:sldId id="2147468439" r:id="rId183"/>
    <p:sldId id="2147468448" r:id="rId184"/>
    <p:sldId id="2147468440" r:id="rId185"/>
    <p:sldId id="2147468452" r:id="rId186"/>
    <p:sldId id="2147468449" r:id="rId187"/>
    <p:sldId id="2147468450" r:id="rId188"/>
    <p:sldId id="2147468451" r:id="rId189"/>
    <p:sldId id="2147468453" r:id="rId190"/>
    <p:sldId id="2147468456" r:id="rId191"/>
    <p:sldId id="2147468454" r:id="rId192"/>
    <p:sldId id="2147468372" r:id="rId193"/>
    <p:sldId id="2147468415" r:id="rId194"/>
    <p:sldId id="2147468416" r:id="rId195"/>
  </p:sldIdLst>
  <p:sldSz cx="12192000" cy="6858000"/>
  <p:notesSz cx="6858000" cy="9144000"/>
  <p:custDataLst>
    <p:tags r:id="rId198"/>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slide" Target="slides/slide7.xml"/><Relationship Id="rId159" Type="http://schemas.openxmlformats.org/officeDocument/2006/relationships/slide" Target="slides/slide28.xml"/><Relationship Id="rId170" Type="http://schemas.openxmlformats.org/officeDocument/2006/relationships/slide" Target="slides/slide39.xml"/><Relationship Id="rId191" Type="http://schemas.openxmlformats.org/officeDocument/2006/relationships/slide" Target="slides/slide60.xml"/><Relationship Id="rId196" Type="http://schemas.openxmlformats.org/officeDocument/2006/relationships/notesMaster" Target="notesMasters/notesMaster1.xml"/><Relationship Id="rId200" Type="http://schemas.openxmlformats.org/officeDocument/2006/relationships/presProps" Target="presProps.xml"/><Relationship Id="rId16" Type="http://schemas.openxmlformats.org/officeDocument/2006/relationships/customXml" Target="../customXml/item16.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28" Type="http://schemas.openxmlformats.org/officeDocument/2006/relationships/customXml" Target="../customXml/item128.xml"/><Relationship Id="rId144" Type="http://schemas.openxmlformats.org/officeDocument/2006/relationships/slide" Target="slides/slide13.xml"/><Relationship Id="rId149" Type="http://schemas.openxmlformats.org/officeDocument/2006/relationships/slide" Target="slides/slide18.xml"/><Relationship Id="rId5" Type="http://schemas.openxmlformats.org/officeDocument/2006/relationships/customXml" Target="../customXml/item5.xml"/><Relationship Id="rId90" Type="http://schemas.openxmlformats.org/officeDocument/2006/relationships/customXml" Target="../customXml/item90.xml"/><Relationship Id="rId95" Type="http://schemas.openxmlformats.org/officeDocument/2006/relationships/customXml" Target="../customXml/item95.xml"/><Relationship Id="rId160" Type="http://schemas.openxmlformats.org/officeDocument/2006/relationships/slide" Target="slides/slide29.xml"/><Relationship Id="rId165" Type="http://schemas.openxmlformats.org/officeDocument/2006/relationships/slide" Target="slides/slide34.xml"/><Relationship Id="rId181" Type="http://schemas.openxmlformats.org/officeDocument/2006/relationships/slide" Target="slides/slide50.xml"/><Relationship Id="rId186" Type="http://schemas.openxmlformats.org/officeDocument/2006/relationships/slide" Target="slides/slide55.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customXml" Target="../customXml/item113.xml"/><Relationship Id="rId118" Type="http://schemas.openxmlformats.org/officeDocument/2006/relationships/customXml" Target="../customXml/item118.xml"/><Relationship Id="rId134" Type="http://schemas.openxmlformats.org/officeDocument/2006/relationships/slide" Target="slides/slide3.xml"/><Relationship Id="rId139" Type="http://schemas.openxmlformats.org/officeDocument/2006/relationships/slide" Target="slides/slide8.xml"/><Relationship Id="rId80" Type="http://schemas.openxmlformats.org/officeDocument/2006/relationships/customXml" Target="../customXml/item80.xml"/><Relationship Id="rId85" Type="http://schemas.openxmlformats.org/officeDocument/2006/relationships/customXml" Target="../customXml/item85.xml"/><Relationship Id="rId150" Type="http://schemas.openxmlformats.org/officeDocument/2006/relationships/slide" Target="slides/slide19.xml"/><Relationship Id="rId155" Type="http://schemas.openxmlformats.org/officeDocument/2006/relationships/slide" Target="slides/slide24.xml"/><Relationship Id="rId171" Type="http://schemas.openxmlformats.org/officeDocument/2006/relationships/slide" Target="slides/slide40.xml"/><Relationship Id="rId176" Type="http://schemas.openxmlformats.org/officeDocument/2006/relationships/slide" Target="slides/slide45.xml"/><Relationship Id="rId192" Type="http://schemas.openxmlformats.org/officeDocument/2006/relationships/slide" Target="slides/slide61.xml"/><Relationship Id="rId197" Type="http://schemas.openxmlformats.org/officeDocument/2006/relationships/handoutMaster" Target="handoutMasters/handoutMaster1.xml"/><Relationship Id="rId201" Type="http://schemas.openxmlformats.org/officeDocument/2006/relationships/viewProps" Target="view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08" Type="http://schemas.openxmlformats.org/officeDocument/2006/relationships/customXml" Target="../customXml/item108.xml"/><Relationship Id="rId124" Type="http://schemas.openxmlformats.org/officeDocument/2006/relationships/customXml" Target="../customXml/item124.xml"/><Relationship Id="rId129" Type="http://schemas.openxmlformats.org/officeDocument/2006/relationships/slideMaster" Target="slideMasters/slideMaster1.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customXml" Target="../customXml/item91.xml"/><Relationship Id="rId96" Type="http://schemas.openxmlformats.org/officeDocument/2006/relationships/customXml" Target="../customXml/item96.xml"/><Relationship Id="rId140" Type="http://schemas.openxmlformats.org/officeDocument/2006/relationships/slide" Target="slides/slide9.xml"/><Relationship Id="rId145" Type="http://schemas.openxmlformats.org/officeDocument/2006/relationships/slide" Target="slides/slide14.xml"/><Relationship Id="rId161" Type="http://schemas.openxmlformats.org/officeDocument/2006/relationships/slide" Target="slides/slide30.xml"/><Relationship Id="rId166" Type="http://schemas.openxmlformats.org/officeDocument/2006/relationships/slide" Target="slides/slide35.xml"/><Relationship Id="rId182" Type="http://schemas.openxmlformats.org/officeDocument/2006/relationships/slide" Target="slides/slide51.xml"/><Relationship Id="rId187" Type="http://schemas.openxmlformats.org/officeDocument/2006/relationships/slide" Target="slides/slide56.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119" Type="http://schemas.openxmlformats.org/officeDocument/2006/relationships/customXml" Target="../customXml/item11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0" Type="http://schemas.openxmlformats.org/officeDocument/2006/relationships/slideMaster" Target="slideMasters/slideMaster2.xml"/><Relationship Id="rId135" Type="http://schemas.openxmlformats.org/officeDocument/2006/relationships/slide" Target="slides/slide4.xml"/><Relationship Id="rId151" Type="http://schemas.openxmlformats.org/officeDocument/2006/relationships/slide" Target="slides/slide20.xml"/><Relationship Id="rId156" Type="http://schemas.openxmlformats.org/officeDocument/2006/relationships/slide" Target="slides/slide25.xml"/><Relationship Id="rId177" Type="http://schemas.openxmlformats.org/officeDocument/2006/relationships/slide" Target="slides/slide46.xml"/><Relationship Id="rId198" Type="http://schemas.openxmlformats.org/officeDocument/2006/relationships/tags" Target="tags/tag1.xml"/><Relationship Id="rId172" Type="http://schemas.openxmlformats.org/officeDocument/2006/relationships/slide" Target="slides/slide41.xml"/><Relationship Id="rId193" Type="http://schemas.openxmlformats.org/officeDocument/2006/relationships/slide" Target="slides/slide62.xml"/><Relationship Id="rId202" Type="http://schemas.openxmlformats.org/officeDocument/2006/relationships/theme" Target="theme/theme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slide" Target="slides/slide10.xml"/><Relationship Id="rId146" Type="http://schemas.openxmlformats.org/officeDocument/2006/relationships/slide" Target="slides/slide15.xml"/><Relationship Id="rId167" Type="http://schemas.openxmlformats.org/officeDocument/2006/relationships/slide" Target="slides/slide36.xml"/><Relationship Id="rId188" Type="http://schemas.openxmlformats.org/officeDocument/2006/relationships/slide" Target="slides/slide57.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slide" Target="slides/slide31.xml"/><Relationship Id="rId183" Type="http://schemas.openxmlformats.org/officeDocument/2006/relationships/slide" Target="slides/slide52.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slideMaster" Target="slideMasters/slideMaster3.xml"/><Relationship Id="rId136" Type="http://schemas.openxmlformats.org/officeDocument/2006/relationships/slide" Target="slides/slide5.xml"/><Relationship Id="rId157" Type="http://schemas.openxmlformats.org/officeDocument/2006/relationships/slide" Target="slides/slide26.xml"/><Relationship Id="rId178" Type="http://schemas.openxmlformats.org/officeDocument/2006/relationships/slide" Target="slides/slide47.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slide" Target="slides/slide21.xml"/><Relationship Id="rId173" Type="http://schemas.openxmlformats.org/officeDocument/2006/relationships/slide" Target="slides/slide42.xml"/><Relationship Id="rId194" Type="http://schemas.openxmlformats.org/officeDocument/2006/relationships/slide" Target="slides/slide63.xml"/><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slide" Target="slides/slide16.xml"/><Relationship Id="rId168" Type="http://schemas.openxmlformats.org/officeDocument/2006/relationships/slide" Target="slides/slide37.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slide" Target="slides/slide11.xml"/><Relationship Id="rId163" Type="http://schemas.openxmlformats.org/officeDocument/2006/relationships/slide" Target="slides/slide32.xml"/><Relationship Id="rId184" Type="http://schemas.openxmlformats.org/officeDocument/2006/relationships/slide" Target="slides/slide53.xml"/><Relationship Id="rId189" Type="http://schemas.openxmlformats.org/officeDocument/2006/relationships/slide" Target="slides/slide58.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slide" Target="slides/slide6.xml"/><Relationship Id="rId158" Type="http://schemas.openxmlformats.org/officeDocument/2006/relationships/slide" Target="slides/slide27.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slide" Target="slides/slide1.xml"/><Relationship Id="rId153" Type="http://schemas.openxmlformats.org/officeDocument/2006/relationships/slide" Target="slides/slide22.xml"/><Relationship Id="rId174" Type="http://schemas.openxmlformats.org/officeDocument/2006/relationships/slide" Target="slides/slide43.xml"/><Relationship Id="rId179" Type="http://schemas.openxmlformats.org/officeDocument/2006/relationships/slide" Target="slides/slide48.xml"/><Relationship Id="rId195" Type="http://schemas.openxmlformats.org/officeDocument/2006/relationships/slide" Target="slides/slide64.xml"/><Relationship Id="rId190" Type="http://schemas.openxmlformats.org/officeDocument/2006/relationships/slide" Target="slides/slide59.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slide" Target="slides/slide12.xml"/><Relationship Id="rId148" Type="http://schemas.openxmlformats.org/officeDocument/2006/relationships/slide" Target="slides/slide17.xml"/><Relationship Id="rId164" Type="http://schemas.openxmlformats.org/officeDocument/2006/relationships/slide" Target="slides/slide33.xml"/><Relationship Id="rId169" Type="http://schemas.openxmlformats.org/officeDocument/2006/relationships/slide" Target="slides/slide38.xml"/><Relationship Id="rId185" Type="http://schemas.openxmlformats.org/officeDocument/2006/relationships/slide" Target="slides/slide54.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4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slide" Target="slides/slide2.xml"/><Relationship Id="rId154" Type="http://schemas.openxmlformats.org/officeDocument/2006/relationships/slide" Target="slides/slide23.xml"/><Relationship Id="rId17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88.xml"/><Relationship Id="rId1" Type="http://schemas.openxmlformats.org/officeDocument/2006/relationships/customXml" Target="../../customXml/item1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xml"/><Relationship Id="rId1" Type="http://schemas.openxmlformats.org/officeDocument/2006/relationships/customXml" Target="../../customXml/item10.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2.xml"/><Relationship Id="rId1" Type="http://schemas.openxmlformats.org/officeDocument/2006/relationships/customXml" Target="../../customXml/item21.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8.xml"/><Relationship Id="rId1" Type="http://schemas.openxmlformats.org/officeDocument/2006/relationships/customXml" Target="../../customXml/item5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xml"/><Relationship Id="rId1" Type="http://schemas.openxmlformats.org/officeDocument/2006/relationships/customXml" Target="../../customXml/item118.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4.xml"/><Relationship Id="rId1" Type="http://schemas.openxmlformats.org/officeDocument/2006/relationships/customXml" Target="../../customXml/item30.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8.xml"/><Relationship Id="rId1" Type="http://schemas.openxmlformats.org/officeDocument/2006/relationships/customXml" Target="../../customXml/item81.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7.xml"/><Relationship Id="rId1" Type="http://schemas.openxmlformats.org/officeDocument/2006/relationships/customXml" Target="../../customXml/item100.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2.xml"/><Relationship Id="rId1" Type="http://schemas.openxmlformats.org/officeDocument/2006/relationships/customXml" Target="../../customXml/item70.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1.xml"/><Relationship Id="rId1" Type="http://schemas.openxmlformats.org/officeDocument/2006/relationships/customXml" Target="../../customXml/item51.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1.xml"/><Relationship Id="rId1" Type="http://schemas.openxmlformats.org/officeDocument/2006/relationships/customXml" Target="../../customXml/item94.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3.xml"/><Relationship Id="rId1" Type="http://schemas.openxmlformats.org/officeDocument/2006/relationships/customXml" Target="../../customXml/item33.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0.xml"/><Relationship Id="rId1" Type="http://schemas.openxmlformats.org/officeDocument/2006/relationships/customXml" Target="../../customXml/item11.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7.xml"/><Relationship Id="rId1" Type="http://schemas.openxmlformats.org/officeDocument/2006/relationships/customXml" Target="../../customXml/item12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2.xml"/><Relationship Id="rId1" Type="http://schemas.openxmlformats.org/officeDocument/2006/relationships/customXml" Target="../../customXml/item18.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5.xml"/><Relationship Id="rId1" Type="http://schemas.openxmlformats.org/officeDocument/2006/relationships/customXml" Target="../../customXml/item73.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6.xml"/><Relationship Id="rId1" Type="http://schemas.openxmlformats.org/officeDocument/2006/relationships/customXml" Target="../../customXml/item26.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9.xml"/><Relationship Id="rId1" Type="http://schemas.openxmlformats.org/officeDocument/2006/relationships/customXml" Target="../../customXml/item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0.xml"/><Relationship Id="rId1" Type="http://schemas.openxmlformats.org/officeDocument/2006/relationships/customXml" Target="../../customXml/item89.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xml"/><Relationship Id="rId1" Type="http://schemas.openxmlformats.org/officeDocument/2006/relationships/customXml" Target="../../customXml/item121.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xml"/><Relationship Id="rId1" Type="http://schemas.openxmlformats.org/officeDocument/2006/relationships/customXml" Target="../../customXml/item108.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4.xml"/><Relationship Id="rId1" Type="http://schemas.openxmlformats.org/officeDocument/2006/relationships/customXml" Target="../../customXml/item66.xml"/><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2.xml"/><Relationship Id="rId1" Type="http://schemas.openxmlformats.org/officeDocument/2006/relationships/customXml" Target="../../customXml/item71.xml"/><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5.xml"/><Relationship Id="rId1" Type="http://schemas.openxmlformats.org/officeDocument/2006/relationships/customXml" Target="../../customXml/item124.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9.xml"/><Relationship Id="rId1" Type="http://schemas.openxmlformats.org/officeDocument/2006/relationships/customXml" Target="../../customXml/item65.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2.xml"/><Relationship Id="rId1" Type="http://schemas.openxmlformats.org/officeDocument/2006/relationships/customXml" Target="../../customXml/item23.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6.xml"/><Relationship Id="rId1" Type="http://schemas.openxmlformats.org/officeDocument/2006/relationships/customXml" Target="../../customXml/item125.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4.xml"/><Relationship Id="rId1" Type="http://schemas.openxmlformats.org/officeDocument/2006/relationships/customXml" Target="../../customXml/item95.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0.xml"/><Relationship Id="rId1" Type="http://schemas.openxmlformats.org/officeDocument/2006/relationships/customXml" Target="../../customXml/item13.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2.xml"/><Relationship Id="rId1" Type="http://schemas.openxmlformats.org/officeDocument/2006/relationships/customXml" Target="../../customXml/item31.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3.xml"/><Relationship Id="rId1" Type="http://schemas.openxmlformats.org/officeDocument/2006/relationships/customXml" Target="../../customXml/item38.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3.xml"/><Relationship Id="rId1" Type="http://schemas.openxmlformats.org/officeDocument/2006/relationships/customXml" Target="../../customXml/item84.xml"/><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xml"/><Relationship Id="rId1" Type="http://schemas.openxmlformats.org/officeDocument/2006/relationships/customXml" Target="../../customXml/item115.xml"/><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8.xml"/><Relationship Id="rId1" Type="http://schemas.openxmlformats.org/officeDocument/2006/relationships/customXml" Target="../../customXml/item44.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6.xml"/><Relationship Id="rId1" Type="http://schemas.openxmlformats.org/officeDocument/2006/relationships/customXml" Target="../../customXml/item37.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9.xml"/><Relationship Id="rId1" Type="http://schemas.openxmlformats.org/officeDocument/2006/relationships/customXml" Target="../../customXml/item48.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3.xml"/><Relationship Id="rId1" Type="http://schemas.openxmlformats.org/officeDocument/2006/relationships/customXml" Target="../../customXml/item52.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6.xml"/><Relationship Id="rId1" Type="http://schemas.openxmlformats.org/officeDocument/2006/relationships/customXml" Target="../../customXml/item34.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8.xml"/><Relationship Id="rId1" Type="http://schemas.openxmlformats.org/officeDocument/2006/relationships/customXml" Target="../../customXml/item86.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6.xml"/><Relationship Id="rId1" Type="http://schemas.openxmlformats.org/officeDocument/2006/relationships/customXml" Target="../../customXml/item24.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xml"/><Relationship Id="rId1" Type="http://schemas.openxmlformats.org/officeDocument/2006/relationships/customXml" Target="../../customXml/item25.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0.xml"/><Relationship Id="rId1" Type="http://schemas.openxmlformats.org/officeDocument/2006/relationships/customXml" Target="../../customXml/item101.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2.xml"/><Relationship Id="rId1" Type="http://schemas.openxmlformats.org/officeDocument/2006/relationships/customXml" Target="../../customXml/item107.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5.xml"/><Relationship Id="rId1" Type="http://schemas.openxmlformats.org/officeDocument/2006/relationships/customXml" Target="../../customXml/item109.xml"/><Relationship Id="rId4"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3.xml"/><Relationship Id="rId1" Type="http://schemas.openxmlformats.org/officeDocument/2006/relationships/customXml" Target="../../customXml/item93.xml"/><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6.xml"/><Relationship Id="rId1" Type="http://schemas.openxmlformats.org/officeDocument/2006/relationships/customXml" Target="../../customXml/item27.xml"/><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7.xml"/><Relationship Id="rId1" Type="http://schemas.openxmlformats.org/officeDocument/2006/relationships/customXml" Target="../../customXml/item12.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0.xml"/><Relationship Id="rId1" Type="http://schemas.openxmlformats.org/officeDocument/2006/relationships/customXml" Target="../../customXml/item77.xml"/><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4.xml"/><Relationship Id="rId1" Type="http://schemas.openxmlformats.org/officeDocument/2006/relationships/customXml" Target="../../customXml/item53.xml"/><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xml"/><Relationship Id="rId1" Type="http://schemas.openxmlformats.org/officeDocument/2006/relationships/customXml" Target="../../customXml/item79.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9.xml"/><Relationship Id="rId1" Type="http://schemas.openxmlformats.org/officeDocument/2006/relationships/customXml" Target="../../customXml/item9.xml"/><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7.xml"/><Relationship Id="rId1" Type="http://schemas.openxmlformats.org/officeDocument/2006/relationships/customXml" Target="../../customXml/item19.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5.xml"/><Relationship Id="rId1" Type="http://schemas.openxmlformats.org/officeDocument/2006/relationships/customXml" Target="../../customXml/item117.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0.xml"/><Relationship Id="rId1" Type="http://schemas.openxmlformats.org/officeDocument/2006/relationships/customXml" Target="../../customXml/item72.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5.xml"/><Relationship Id="rId1" Type="http://schemas.openxmlformats.org/officeDocument/2006/relationships/customXml" Target="../../customXml/item49.xml"/><Relationship Id="rId4" Type="http://schemas.openxmlformats.org/officeDocument/2006/relationships/image" Target="../media/image43.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7.xml"/><Relationship Id="rId1" Type="http://schemas.openxmlformats.org/officeDocument/2006/relationships/customXml" Target="../../customXml/item55.xml"/><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3.xml"/><Relationship Id="rId1" Type="http://schemas.openxmlformats.org/officeDocument/2006/relationships/customXml" Target="../../customXml/item41.xml"/><Relationship Id="rId5" Type="http://schemas.openxmlformats.org/officeDocument/2006/relationships/image" Target="../media/image103.png"/><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91.xml"/><Relationship Id="rId1" Type="http://schemas.openxmlformats.org/officeDocument/2006/relationships/customXml" Target="../../customXml/item6.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notesSlide" Target="../notesSlides/notesSlide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4.xml"/><Relationship Id="rId1" Type="http://schemas.openxmlformats.org/officeDocument/2006/relationships/customXml" Target="../../customXml/item68.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8.xml"/><Relationship Id="rId1" Type="http://schemas.openxmlformats.org/officeDocument/2006/relationships/customXml" Target="../../customXml/item116.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5.xml"/><Relationship Id="rId1" Type="http://schemas.openxmlformats.org/officeDocument/2006/relationships/customXml" Target="../../customXml/item80.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EB03873-C70E-45CA-906D-F07FF4B671D9}"/>
              </a:ext>
            </a:extLst>
          </p:cNvPr>
          <p:cNvCxnSpPr>
            <a:cxnSpLocks/>
          </p:cNvCxnSpPr>
          <p:nvPr/>
        </p:nvCxnSpPr>
        <p:spPr>
          <a:xfrm flipH="1">
            <a:off x="7580313" y="4978882"/>
            <a:ext cx="4051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1E9A65BA-4B70-4794-BEEC-F3D2FE44DE1D}"/>
              </a:ext>
            </a:extLst>
          </p:cNvPr>
          <p:cNvSpPr txBox="1">
            <a:spLocks/>
          </p:cNvSpPr>
          <p:nvPr/>
        </p:nvSpPr>
        <p:spPr>
          <a:xfrm>
            <a:off x="6878320" y="2790800"/>
            <a:ext cx="5100319" cy="210631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2</a:t>
            </a:r>
          </a:p>
          <a:p>
            <a:pPr algn="ct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err="1">
                <a:solidFill>
                  <a:schemeClr val="tx2">
                    <a:lumMod val="50000"/>
                  </a:schemeClr>
                </a:solidFill>
                <a:latin typeface="Open Sans Light"/>
                <a:ea typeface="Open Sans Light"/>
                <a:cs typeface="Open Sans Light"/>
              </a:rPr>
              <a:t>JOptimizer</a:t>
            </a:r>
            <a:endParaRPr lang="en-US" sz="3200" b="1" dirty="0">
              <a:solidFill>
                <a:schemeClr val="tx2">
                  <a:lumMod val="50000"/>
                </a:schemeClr>
              </a:solidFill>
              <a:latin typeface="Open Sans Light"/>
              <a:ea typeface="Open Sans Light"/>
              <a:cs typeface="Open Sans Light"/>
            </a:endParaRPr>
          </a:p>
        </p:txBody>
      </p:sp>
      <p:sp>
        <p:nvSpPr>
          <p:cNvPr id="11" name="Subtitle 6">
            <a:extLst>
              <a:ext uri="{FF2B5EF4-FFF2-40B4-BE49-F238E27FC236}">
                <a16:creationId xmlns:a16="http://schemas.microsoft.com/office/drawing/2014/main" id="{76061E6E-CF71-47DF-8309-DB0F02CC7F9B}"/>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35B1AB5A-0200-CDAC-1AC8-3671132722AA}"/>
              </a:ext>
            </a:extLst>
          </p:cNvPr>
          <p:cNvPicPr>
            <a:picLocks noChangeAspect="1"/>
          </p:cNvPicPr>
          <p:nvPr/>
        </p:nvPicPr>
        <p:blipFill>
          <a:blip r:embed="rId4"/>
          <a:stretch>
            <a:fillRect/>
          </a:stretch>
        </p:blipFill>
        <p:spPr>
          <a:xfrm>
            <a:off x="2061599" y="1722793"/>
            <a:ext cx="8068801" cy="4115374"/>
          </a:xfrm>
          <a:prstGeom prst="rect">
            <a:avLst/>
          </a:prstGeom>
        </p:spPr>
      </p:pic>
    </p:spTree>
    <p:custDataLst>
      <p:custData r:id="rId1"/>
      <p:custData r:id="rId2"/>
    </p:custDataLst>
    <p:extLst>
      <p:ext uri="{BB962C8B-B14F-4D97-AF65-F5344CB8AC3E}">
        <p14:creationId xmlns:p14="http://schemas.microsoft.com/office/powerpoint/2010/main" val="1283161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Restriccion.m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654C816A-E566-4054-AE23-0ECE81D13629}"/>
              </a:ext>
            </a:extLst>
          </p:cNvPr>
          <p:cNvPicPr>
            <a:picLocks noChangeAspect="1"/>
          </p:cNvPicPr>
          <p:nvPr/>
        </p:nvPicPr>
        <p:blipFill>
          <a:blip r:embed="rId4"/>
          <a:stretch>
            <a:fillRect/>
          </a:stretch>
        </p:blipFill>
        <p:spPr>
          <a:xfrm>
            <a:off x="609600" y="2217619"/>
            <a:ext cx="6378568" cy="2422761"/>
          </a:xfrm>
          <a:prstGeom prst="rect">
            <a:avLst/>
          </a:prstGeom>
        </p:spPr>
      </p:pic>
      <p:pic>
        <p:nvPicPr>
          <p:cNvPr id="8" name="Picture 7">
            <a:extLst>
              <a:ext uri="{FF2B5EF4-FFF2-40B4-BE49-F238E27FC236}">
                <a16:creationId xmlns:a16="http://schemas.microsoft.com/office/drawing/2014/main" id="{2CACB721-5C23-7C53-4CDA-4C8AFA04F383}"/>
              </a:ext>
            </a:extLst>
          </p:cNvPr>
          <p:cNvPicPr>
            <a:picLocks noChangeAspect="1"/>
          </p:cNvPicPr>
          <p:nvPr/>
        </p:nvPicPr>
        <p:blipFill>
          <a:blip r:embed="rId5"/>
          <a:stretch>
            <a:fillRect/>
          </a:stretch>
        </p:blipFill>
        <p:spPr>
          <a:xfrm>
            <a:off x="8324372" y="1036097"/>
            <a:ext cx="2717940" cy="4785804"/>
          </a:xfrm>
          <a:prstGeom prst="rect">
            <a:avLst/>
          </a:prstGeom>
        </p:spPr>
      </p:pic>
    </p:spTree>
    <p:custDataLst>
      <p:custData r:id="rId1"/>
      <p:custData r:id="rId2"/>
    </p:custDataLst>
    <p:extLst>
      <p:ext uri="{BB962C8B-B14F-4D97-AF65-F5344CB8AC3E}">
        <p14:creationId xmlns:p14="http://schemas.microsoft.com/office/powerpoint/2010/main" val="3686327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OP Pro Manager - Truck Restrictions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13" name="Picture 12">
            <a:extLst>
              <a:ext uri="{FF2B5EF4-FFF2-40B4-BE49-F238E27FC236}">
                <a16:creationId xmlns:a16="http://schemas.microsoft.com/office/drawing/2014/main" id="{CD40B7A6-3D8C-4E34-D3D0-93CC85336E3F}"/>
              </a:ext>
            </a:extLst>
          </p:cNvPr>
          <p:cNvPicPr>
            <a:picLocks noChangeAspect="1"/>
          </p:cNvPicPr>
          <p:nvPr/>
        </p:nvPicPr>
        <p:blipFill>
          <a:blip r:embed="rId4"/>
          <a:stretch>
            <a:fillRect/>
          </a:stretch>
        </p:blipFill>
        <p:spPr>
          <a:xfrm>
            <a:off x="3631928" y="1403926"/>
            <a:ext cx="3627444" cy="4801340"/>
          </a:xfrm>
          <a:prstGeom prst="rect">
            <a:avLst/>
          </a:prstGeom>
        </p:spPr>
      </p:pic>
      <p:pic>
        <p:nvPicPr>
          <p:cNvPr id="15" name="Picture 14">
            <a:extLst>
              <a:ext uri="{FF2B5EF4-FFF2-40B4-BE49-F238E27FC236}">
                <a16:creationId xmlns:a16="http://schemas.microsoft.com/office/drawing/2014/main" id="{261C9C79-F82A-F2CA-B527-DFC65B4F0BC2}"/>
              </a:ext>
            </a:extLst>
          </p:cNvPr>
          <p:cNvPicPr>
            <a:picLocks noChangeAspect="1"/>
          </p:cNvPicPr>
          <p:nvPr/>
        </p:nvPicPr>
        <p:blipFill>
          <a:blip r:embed="rId5"/>
          <a:stretch>
            <a:fillRect/>
          </a:stretch>
        </p:blipFill>
        <p:spPr>
          <a:xfrm>
            <a:off x="609599" y="1389165"/>
            <a:ext cx="2720552" cy="4801340"/>
          </a:xfrm>
          <a:prstGeom prst="rect">
            <a:avLst/>
          </a:prstGeom>
        </p:spPr>
      </p:pic>
      <p:pic>
        <p:nvPicPr>
          <p:cNvPr id="19" name="Picture 18">
            <a:extLst>
              <a:ext uri="{FF2B5EF4-FFF2-40B4-BE49-F238E27FC236}">
                <a16:creationId xmlns:a16="http://schemas.microsoft.com/office/drawing/2014/main" id="{3AD9B47B-3965-8316-3FBF-27ADB3A2AE82}"/>
              </a:ext>
            </a:extLst>
          </p:cNvPr>
          <p:cNvPicPr>
            <a:picLocks noChangeAspect="1"/>
          </p:cNvPicPr>
          <p:nvPr/>
        </p:nvPicPr>
        <p:blipFill>
          <a:blip r:embed="rId6"/>
          <a:stretch>
            <a:fillRect/>
          </a:stretch>
        </p:blipFill>
        <p:spPr>
          <a:xfrm>
            <a:off x="7561150" y="2237518"/>
            <a:ext cx="4021250" cy="2382963"/>
          </a:xfrm>
          <a:prstGeom prst="rect">
            <a:avLst/>
          </a:prstGeom>
        </p:spPr>
      </p:pic>
    </p:spTree>
    <p:custDataLst>
      <p:custData r:id="rId1"/>
      <p:custData r:id="rId2"/>
    </p:custDataLst>
    <p:extLst>
      <p:ext uri="{BB962C8B-B14F-4D97-AF65-F5344CB8AC3E}">
        <p14:creationId xmlns:p14="http://schemas.microsoft.com/office/powerpoint/2010/main" val="1704051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OP Pro Manager - Truck Restrictions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979EA25B-3A6E-BA3B-7E11-C01451E1DFAD}"/>
              </a:ext>
            </a:extLst>
          </p:cNvPr>
          <p:cNvPicPr>
            <a:picLocks noChangeAspect="1"/>
          </p:cNvPicPr>
          <p:nvPr/>
        </p:nvPicPr>
        <p:blipFill>
          <a:blip r:embed="rId4"/>
          <a:stretch>
            <a:fillRect/>
          </a:stretch>
        </p:blipFill>
        <p:spPr>
          <a:xfrm>
            <a:off x="5431793" y="2258683"/>
            <a:ext cx="5820406" cy="3161399"/>
          </a:xfrm>
          <a:prstGeom prst="rect">
            <a:avLst/>
          </a:prstGeom>
        </p:spPr>
      </p:pic>
      <p:pic>
        <p:nvPicPr>
          <p:cNvPr id="7" name="Picture 6">
            <a:extLst>
              <a:ext uri="{FF2B5EF4-FFF2-40B4-BE49-F238E27FC236}">
                <a16:creationId xmlns:a16="http://schemas.microsoft.com/office/drawing/2014/main" id="{8DC36AED-5C30-18A8-732A-87DE7F706B55}"/>
              </a:ext>
            </a:extLst>
          </p:cNvPr>
          <p:cNvPicPr>
            <a:picLocks noChangeAspect="1"/>
          </p:cNvPicPr>
          <p:nvPr/>
        </p:nvPicPr>
        <p:blipFill>
          <a:blip r:embed="rId5"/>
          <a:stretch>
            <a:fillRect/>
          </a:stretch>
        </p:blipFill>
        <p:spPr>
          <a:xfrm>
            <a:off x="1638448" y="1430066"/>
            <a:ext cx="2730352" cy="4818635"/>
          </a:xfrm>
          <a:prstGeom prst="rect">
            <a:avLst/>
          </a:prstGeom>
        </p:spPr>
      </p:pic>
    </p:spTree>
    <p:custDataLst>
      <p:custData r:id="rId1"/>
      <p:custData r:id="rId2"/>
    </p:custDataLst>
    <p:extLst>
      <p:ext uri="{BB962C8B-B14F-4D97-AF65-F5344CB8AC3E}">
        <p14:creationId xmlns:p14="http://schemas.microsoft.com/office/powerpoint/2010/main" val="1115721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Restriccion.m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03EE095C-4556-906F-6121-FD7680FD5A63}"/>
              </a:ext>
            </a:extLst>
          </p:cNvPr>
          <p:cNvPicPr>
            <a:picLocks noChangeAspect="1"/>
          </p:cNvPicPr>
          <p:nvPr/>
        </p:nvPicPr>
        <p:blipFill>
          <a:blip r:embed="rId4"/>
          <a:stretch>
            <a:fillRect/>
          </a:stretch>
        </p:blipFill>
        <p:spPr>
          <a:xfrm>
            <a:off x="1990152" y="2462077"/>
            <a:ext cx="8211696" cy="1933845"/>
          </a:xfrm>
          <a:prstGeom prst="rect">
            <a:avLst/>
          </a:prstGeom>
        </p:spPr>
      </p:pic>
    </p:spTree>
    <p:custDataLst>
      <p:custData r:id="rId1"/>
      <p:custData r:id="rId2"/>
    </p:custDataLst>
    <p:extLst>
      <p:ext uri="{BB962C8B-B14F-4D97-AF65-F5344CB8AC3E}">
        <p14:creationId xmlns:p14="http://schemas.microsoft.com/office/powerpoint/2010/main" val="2354128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Restriccion.m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4BDD9DDA-0F13-20D7-BFE5-205CCEE19A90}"/>
              </a:ext>
            </a:extLst>
          </p:cNvPr>
          <p:cNvPicPr>
            <a:picLocks noChangeAspect="1"/>
          </p:cNvPicPr>
          <p:nvPr/>
        </p:nvPicPr>
        <p:blipFill>
          <a:blip r:embed="rId4"/>
          <a:stretch>
            <a:fillRect/>
          </a:stretch>
        </p:blipFill>
        <p:spPr>
          <a:xfrm>
            <a:off x="1627528" y="1389165"/>
            <a:ext cx="8936943" cy="4700935"/>
          </a:xfrm>
          <a:prstGeom prst="rect">
            <a:avLst/>
          </a:prstGeom>
        </p:spPr>
      </p:pic>
    </p:spTree>
    <p:custDataLst>
      <p:custData r:id="rId1"/>
      <p:custData r:id="rId2"/>
    </p:custDataLst>
    <p:extLst>
      <p:ext uri="{BB962C8B-B14F-4D97-AF65-F5344CB8AC3E}">
        <p14:creationId xmlns:p14="http://schemas.microsoft.com/office/powerpoint/2010/main" val="3673905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A12910E1-6220-7E3F-B21E-7C1E2EA4831B}"/>
              </a:ext>
            </a:extLst>
          </p:cNvPr>
          <p:cNvPicPr>
            <a:picLocks noChangeAspect="1"/>
          </p:cNvPicPr>
          <p:nvPr/>
        </p:nvPicPr>
        <p:blipFill>
          <a:blip r:embed="rId4"/>
          <a:stretch>
            <a:fillRect/>
          </a:stretch>
        </p:blipFill>
        <p:spPr>
          <a:xfrm>
            <a:off x="2061599" y="1722793"/>
            <a:ext cx="8068801" cy="4115374"/>
          </a:xfrm>
          <a:prstGeom prst="rect">
            <a:avLst/>
          </a:prstGeom>
        </p:spPr>
      </p:pic>
    </p:spTree>
    <p:custDataLst>
      <p:custData r:id="rId1"/>
      <p:custData r:id="rId2"/>
    </p:custDataLst>
    <p:extLst>
      <p:ext uri="{BB962C8B-B14F-4D97-AF65-F5344CB8AC3E}">
        <p14:creationId xmlns:p14="http://schemas.microsoft.com/office/powerpoint/2010/main" val="105196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BCC984FA-7A7C-F730-0382-3D1D9E7546DF}"/>
              </a:ext>
            </a:extLst>
          </p:cNvPr>
          <p:cNvPicPr>
            <a:picLocks noChangeAspect="1"/>
          </p:cNvPicPr>
          <p:nvPr/>
        </p:nvPicPr>
        <p:blipFill>
          <a:blip r:embed="rId4"/>
          <a:stretch>
            <a:fillRect/>
          </a:stretch>
        </p:blipFill>
        <p:spPr>
          <a:xfrm>
            <a:off x="2223547" y="2638314"/>
            <a:ext cx="7744906" cy="1581371"/>
          </a:xfrm>
          <a:prstGeom prst="rect">
            <a:avLst/>
          </a:prstGeom>
        </p:spPr>
      </p:pic>
    </p:spTree>
    <p:custDataLst>
      <p:custData r:id="rId1"/>
      <p:custData r:id="rId2"/>
    </p:custDataLst>
    <p:extLst>
      <p:ext uri="{BB962C8B-B14F-4D97-AF65-F5344CB8AC3E}">
        <p14:creationId xmlns:p14="http://schemas.microsoft.com/office/powerpoint/2010/main" val="1278813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47CCB493-0A1D-DC95-102D-2B1A2849C3A0}"/>
              </a:ext>
            </a:extLst>
          </p:cNvPr>
          <p:cNvPicPr>
            <a:picLocks noChangeAspect="1"/>
          </p:cNvPicPr>
          <p:nvPr/>
        </p:nvPicPr>
        <p:blipFill>
          <a:blip r:embed="rId4"/>
          <a:stretch>
            <a:fillRect/>
          </a:stretch>
        </p:blipFill>
        <p:spPr>
          <a:xfrm>
            <a:off x="3238711" y="1389165"/>
            <a:ext cx="5714578" cy="4859235"/>
          </a:xfrm>
          <a:prstGeom prst="rect">
            <a:avLst/>
          </a:prstGeom>
        </p:spPr>
      </p:pic>
    </p:spTree>
    <p:custDataLst>
      <p:custData r:id="rId1"/>
      <p:custData r:id="rId2"/>
    </p:custDataLst>
    <p:extLst>
      <p:ext uri="{BB962C8B-B14F-4D97-AF65-F5344CB8AC3E}">
        <p14:creationId xmlns:p14="http://schemas.microsoft.com/office/powerpoint/2010/main" val="123094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C7EEFE64-2070-713A-4EC9-3A539982FDCE}"/>
              </a:ext>
            </a:extLst>
          </p:cNvPr>
          <p:cNvPicPr>
            <a:picLocks noChangeAspect="1"/>
          </p:cNvPicPr>
          <p:nvPr/>
        </p:nvPicPr>
        <p:blipFill>
          <a:blip r:embed="rId4"/>
          <a:stretch>
            <a:fillRect/>
          </a:stretch>
        </p:blipFill>
        <p:spPr>
          <a:xfrm>
            <a:off x="3235196" y="1389165"/>
            <a:ext cx="5721608" cy="4858943"/>
          </a:xfrm>
          <a:prstGeom prst="rect">
            <a:avLst/>
          </a:prstGeom>
        </p:spPr>
      </p:pic>
    </p:spTree>
    <p:custDataLst>
      <p:custData r:id="rId1"/>
      <p:custData r:id="rId2"/>
    </p:custDataLst>
    <p:extLst>
      <p:ext uri="{BB962C8B-B14F-4D97-AF65-F5344CB8AC3E}">
        <p14:creationId xmlns:p14="http://schemas.microsoft.com/office/powerpoint/2010/main" val="380817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757130"/>
          </a:xfrm>
        </p:spPr>
        <p:txBody>
          <a:bodyPr vert="horz" wrap="square" lIns="0" tIns="45720" rIns="0" bIns="45720" rtlCol="0" anchor="t">
            <a:spAutoFit/>
          </a:bodyPr>
          <a:lstStyle/>
          <a:p>
            <a:r>
              <a:rPr lang="en-GB" sz="2400" dirty="0">
                <a:latin typeface="Arial"/>
                <a:cs typeface="Arial"/>
              </a:rPr>
              <a:t>This session shows classes and methods used by Optimizer to calculate best paths and create best truck assignments.</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lnSpcReduction="10000"/>
          </a:bodyPr>
          <a:lstStyle/>
          <a:p>
            <a:pPr marL="0" indent="0" rtl="0" fontAlgn="base">
              <a:lnSpc>
                <a:spcPct val="90000"/>
              </a:lnSpc>
              <a:buNone/>
            </a:pPr>
            <a:r>
              <a:rPr lang="en-GB" sz="2400" b="0" i="0" u="none" strike="noStrike" dirty="0">
                <a:effectLst/>
                <a:latin typeface="Arial"/>
                <a:cs typeface="Arial"/>
              </a:rPr>
              <a:t>At the end of this module:</a:t>
            </a:r>
          </a:p>
          <a:p>
            <a:pPr marL="0" indent="0" rtl="0" fontAlgn="base">
              <a:lnSpc>
                <a:spcPct val="90000"/>
              </a:lnSpc>
              <a:buNone/>
            </a:pPr>
            <a:endParaRPr lang="en-GB" sz="2400" dirty="0">
              <a:latin typeface="Arial"/>
              <a:cs typeface="Arial"/>
            </a:endParaRPr>
          </a:p>
          <a:p>
            <a:pPr marL="0" indent="0" rtl="0" fontAlgn="base">
              <a:lnSpc>
                <a:spcPct val="90000"/>
              </a:lnSpc>
              <a:buNone/>
            </a:pPr>
            <a:r>
              <a:rPr lang="en-GB" sz="2400" dirty="0">
                <a:latin typeface="Arial"/>
                <a:cs typeface="Arial"/>
              </a:rPr>
              <a:t>Y</a:t>
            </a:r>
            <a:r>
              <a:rPr lang="en-GB" sz="2400" b="0" i="0" u="none" strike="noStrike" dirty="0">
                <a:effectLst/>
                <a:latin typeface="Arial"/>
                <a:cs typeface="Arial"/>
              </a:rPr>
              <a:t>ou will know what files, classes and methods are used by </a:t>
            </a:r>
            <a:r>
              <a:rPr lang="en-GB" sz="2400" dirty="0">
                <a:latin typeface="Arial"/>
                <a:cs typeface="Arial"/>
              </a:rPr>
              <a:t>O</a:t>
            </a:r>
            <a:r>
              <a:rPr lang="en-GB" sz="2400" b="0" i="0" u="none" strike="noStrike" dirty="0">
                <a:effectLst/>
                <a:latin typeface="Arial"/>
                <a:cs typeface="Arial"/>
              </a:rPr>
              <a:t>ptimizer.</a:t>
            </a:r>
          </a:p>
          <a:p>
            <a:pPr marL="0" indent="0" rtl="0" fontAlgn="base">
              <a:lnSpc>
                <a:spcPct val="90000"/>
              </a:lnSpc>
              <a:buNone/>
            </a:pPr>
            <a:endParaRPr lang="en-GB" sz="2400" b="0" i="0" u="none" strike="noStrike" dirty="0">
              <a:effectLst/>
              <a:latin typeface="Arial"/>
              <a:cs typeface="Arial"/>
            </a:endParaRPr>
          </a:p>
          <a:p>
            <a:pPr marL="0" indent="0" rtl="0" fontAlgn="base">
              <a:lnSpc>
                <a:spcPct val="90000"/>
              </a:lnSpc>
              <a:buNone/>
            </a:pPr>
            <a:r>
              <a:rPr lang="en-GB" sz="2400" b="0" i="0" u="none" strike="noStrike" dirty="0">
                <a:effectLst/>
                <a:latin typeface="Arial"/>
                <a:cs typeface="Arial"/>
              </a:rPr>
              <a:t>You will know what classes and methods are used in the LP solution.</a:t>
            </a:r>
          </a:p>
          <a:p>
            <a:pPr marL="0" indent="0" rtl="0" fontAlgn="base">
              <a:lnSpc>
                <a:spcPct val="90000"/>
              </a:lnSpc>
              <a:buNone/>
            </a:pPr>
            <a:endParaRPr lang="en-GB" sz="2400" dirty="0">
              <a:latin typeface="Arial"/>
              <a:cs typeface="Arial"/>
            </a:endParaRPr>
          </a:p>
          <a:p>
            <a:pPr marL="0" indent="0" rtl="0" fontAlgn="base">
              <a:lnSpc>
                <a:spcPct val="90000"/>
              </a:lnSpc>
              <a:buNone/>
            </a:pPr>
            <a:r>
              <a:rPr lang="en-GB" sz="2400" b="0" i="0" u="none" strike="noStrike" dirty="0">
                <a:effectLst/>
                <a:latin typeface="Arial"/>
                <a:cs typeface="Arial"/>
              </a:rPr>
              <a:t>You will know what classes and methods are used in truck assignments.</a:t>
            </a:r>
          </a:p>
          <a:p>
            <a:pPr marL="0" indent="0" rtl="0" fontAlgn="base">
              <a:lnSpc>
                <a:spcPct val="90000"/>
              </a:lnSpc>
              <a:buNone/>
            </a:pPr>
            <a:endParaRPr lang="en-GB" sz="2400" b="0" i="0" u="none" strike="noStrike" dirty="0">
              <a:effectLst/>
              <a:latin typeface="Arial"/>
              <a:cs typeface="Arial"/>
            </a:endParaRPr>
          </a:p>
          <a:p>
            <a:pPr marL="0" indent="0" rtl="0" fontAlgn="base">
              <a:lnSpc>
                <a:spcPct val="90000"/>
              </a:lnSpc>
              <a:buNone/>
            </a:pPr>
            <a:endParaRPr lang="en-GB" sz="2600" b="0" i="0" u="none" strike="noStrike" dirty="0">
              <a:effectLst/>
            </a:endParaRPr>
          </a:p>
          <a:p>
            <a:pPr fontAlgn="base"/>
            <a:endParaRPr lang="en-GB" sz="2000" dirty="0">
              <a:latin typeface="Arial"/>
              <a:cs typeface="Arial"/>
            </a:endParaRP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LPSolution.m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AE633083-19E9-0FCC-E8B9-D0DFD336A318}"/>
              </a:ext>
            </a:extLst>
          </p:cNvPr>
          <p:cNvPicPr>
            <a:picLocks noChangeAspect="1"/>
          </p:cNvPicPr>
          <p:nvPr/>
        </p:nvPicPr>
        <p:blipFill>
          <a:blip r:embed="rId4"/>
          <a:stretch>
            <a:fillRect/>
          </a:stretch>
        </p:blipFill>
        <p:spPr>
          <a:xfrm>
            <a:off x="2019955" y="1424645"/>
            <a:ext cx="8152089" cy="4823755"/>
          </a:xfrm>
          <a:prstGeom prst="rect">
            <a:avLst/>
          </a:prstGeom>
        </p:spPr>
      </p:pic>
    </p:spTree>
    <p:custDataLst>
      <p:custData r:id="rId1"/>
      <p:custData r:id="rId2"/>
    </p:custDataLst>
    <p:extLst>
      <p:ext uri="{BB962C8B-B14F-4D97-AF65-F5344CB8AC3E}">
        <p14:creationId xmlns:p14="http://schemas.microsoft.com/office/powerpoint/2010/main" val="2661017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LPSolution.m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90FCACE3-9A64-44A6-2901-68AB94F6D80D}"/>
              </a:ext>
            </a:extLst>
          </p:cNvPr>
          <p:cNvPicPr>
            <a:picLocks noChangeAspect="1"/>
          </p:cNvPicPr>
          <p:nvPr/>
        </p:nvPicPr>
        <p:blipFill>
          <a:blip r:embed="rId4"/>
          <a:stretch>
            <a:fillRect/>
          </a:stretch>
        </p:blipFill>
        <p:spPr>
          <a:xfrm>
            <a:off x="2025977" y="1430066"/>
            <a:ext cx="8140045" cy="4816629"/>
          </a:xfrm>
          <a:prstGeom prst="rect">
            <a:avLst/>
          </a:prstGeom>
        </p:spPr>
      </p:pic>
    </p:spTree>
    <p:custDataLst>
      <p:custData r:id="rId1"/>
      <p:custData r:id="rId2"/>
    </p:custDataLst>
    <p:extLst>
      <p:ext uri="{BB962C8B-B14F-4D97-AF65-F5344CB8AC3E}">
        <p14:creationId xmlns:p14="http://schemas.microsoft.com/office/powerpoint/2010/main" val="201495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LPSolution.m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3E6E93F2-EE79-24D9-9D51-372019B7B38B}"/>
              </a:ext>
            </a:extLst>
          </p:cNvPr>
          <p:cNvPicPr>
            <a:picLocks noChangeAspect="1"/>
          </p:cNvPicPr>
          <p:nvPr/>
        </p:nvPicPr>
        <p:blipFill>
          <a:blip r:embed="rId4"/>
          <a:stretch>
            <a:fillRect/>
          </a:stretch>
        </p:blipFill>
        <p:spPr>
          <a:xfrm>
            <a:off x="3169202" y="1505451"/>
            <a:ext cx="5853595" cy="4742949"/>
          </a:xfrm>
          <a:prstGeom prst="rect">
            <a:avLst/>
          </a:prstGeom>
        </p:spPr>
      </p:pic>
    </p:spTree>
    <p:custDataLst>
      <p:custData r:id="rId1"/>
      <p:custData r:id="rId2"/>
    </p:custDataLst>
    <p:extLst>
      <p:ext uri="{BB962C8B-B14F-4D97-AF65-F5344CB8AC3E}">
        <p14:creationId xmlns:p14="http://schemas.microsoft.com/office/powerpoint/2010/main" val="963460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LPSolution.m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A11105F2-A58C-7B6B-0F7D-33CCB1AD62EF}"/>
              </a:ext>
            </a:extLst>
          </p:cNvPr>
          <p:cNvPicPr>
            <a:picLocks noChangeAspect="1"/>
          </p:cNvPicPr>
          <p:nvPr/>
        </p:nvPicPr>
        <p:blipFill>
          <a:blip r:embed="rId4"/>
          <a:stretch>
            <a:fillRect/>
          </a:stretch>
        </p:blipFill>
        <p:spPr>
          <a:xfrm>
            <a:off x="2764185" y="1606148"/>
            <a:ext cx="6663629" cy="4642251"/>
          </a:xfrm>
          <a:prstGeom prst="rect">
            <a:avLst/>
          </a:prstGeom>
        </p:spPr>
      </p:pic>
    </p:spTree>
    <p:custDataLst>
      <p:custData r:id="rId1"/>
      <p:custData r:id="rId2"/>
    </p:custDataLst>
    <p:extLst>
      <p:ext uri="{BB962C8B-B14F-4D97-AF65-F5344CB8AC3E}">
        <p14:creationId xmlns:p14="http://schemas.microsoft.com/office/powerpoint/2010/main" val="1547143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LPSolution.m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43548EEB-05A8-0290-715A-136BAD0B08CE}"/>
              </a:ext>
            </a:extLst>
          </p:cNvPr>
          <p:cNvPicPr>
            <a:picLocks noChangeAspect="1"/>
          </p:cNvPicPr>
          <p:nvPr/>
        </p:nvPicPr>
        <p:blipFill>
          <a:blip r:embed="rId4"/>
          <a:stretch>
            <a:fillRect/>
          </a:stretch>
        </p:blipFill>
        <p:spPr>
          <a:xfrm>
            <a:off x="3315046" y="1430066"/>
            <a:ext cx="5561908" cy="4824170"/>
          </a:xfrm>
          <a:prstGeom prst="rect">
            <a:avLst/>
          </a:prstGeom>
        </p:spPr>
      </p:pic>
    </p:spTree>
    <p:custDataLst>
      <p:custData r:id="rId1"/>
      <p:custData r:id="rId2"/>
    </p:custDataLst>
    <p:extLst>
      <p:ext uri="{BB962C8B-B14F-4D97-AF65-F5344CB8AC3E}">
        <p14:creationId xmlns:p14="http://schemas.microsoft.com/office/powerpoint/2010/main" val="1954559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LPSolution.m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903651E3-840F-8413-3E61-620F36C9C209}"/>
              </a:ext>
            </a:extLst>
          </p:cNvPr>
          <p:cNvPicPr>
            <a:picLocks noChangeAspect="1"/>
          </p:cNvPicPr>
          <p:nvPr/>
        </p:nvPicPr>
        <p:blipFill>
          <a:blip r:embed="rId4"/>
          <a:stretch>
            <a:fillRect/>
          </a:stretch>
        </p:blipFill>
        <p:spPr>
          <a:xfrm>
            <a:off x="1806386" y="1430136"/>
            <a:ext cx="8579228" cy="4818264"/>
          </a:xfrm>
          <a:prstGeom prst="rect">
            <a:avLst/>
          </a:prstGeom>
        </p:spPr>
      </p:pic>
    </p:spTree>
    <p:custDataLst>
      <p:custData r:id="rId1"/>
      <p:custData r:id="rId2"/>
    </p:custDataLst>
    <p:extLst>
      <p:ext uri="{BB962C8B-B14F-4D97-AF65-F5344CB8AC3E}">
        <p14:creationId xmlns:p14="http://schemas.microsoft.com/office/powerpoint/2010/main" val="3162544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LPSolution.m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82604A9C-5A80-C050-3C5B-1392DBD80FB0}"/>
              </a:ext>
            </a:extLst>
          </p:cNvPr>
          <p:cNvPicPr>
            <a:picLocks noChangeAspect="1"/>
          </p:cNvPicPr>
          <p:nvPr/>
        </p:nvPicPr>
        <p:blipFill>
          <a:blip r:embed="rId4"/>
          <a:stretch>
            <a:fillRect/>
          </a:stretch>
        </p:blipFill>
        <p:spPr>
          <a:xfrm>
            <a:off x="2051464" y="1457448"/>
            <a:ext cx="8089072" cy="4790952"/>
          </a:xfrm>
          <a:prstGeom prst="rect">
            <a:avLst/>
          </a:prstGeom>
        </p:spPr>
      </p:pic>
    </p:spTree>
    <p:custDataLst>
      <p:custData r:id="rId1"/>
      <p:custData r:id="rId2"/>
    </p:custDataLst>
    <p:extLst>
      <p:ext uri="{BB962C8B-B14F-4D97-AF65-F5344CB8AC3E}">
        <p14:creationId xmlns:p14="http://schemas.microsoft.com/office/powerpoint/2010/main" val="536912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LPSolution.m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D1C57CE8-775C-6807-D34F-7CA7A2094E8F}"/>
              </a:ext>
            </a:extLst>
          </p:cNvPr>
          <p:cNvPicPr>
            <a:picLocks noChangeAspect="1"/>
          </p:cNvPicPr>
          <p:nvPr/>
        </p:nvPicPr>
        <p:blipFill>
          <a:blip r:embed="rId4"/>
          <a:stretch>
            <a:fillRect/>
          </a:stretch>
        </p:blipFill>
        <p:spPr>
          <a:xfrm>
            <a:off x="1962003" y="1430066"/>
            <a:ext cx="8267993" cy="4774871"/>
          </a:xfrm>
          <a:prstGeom prst="rect">
            <a:avLst/>
          </a:prstGeom>
        </p:spPr>
      </p:pic>
    </p:spTree>
    <p:custDataLst>
      <p:custData r:id="rId1"/>
      <p:custData r:id="rId2"/>
    </p:custDataLst>
    <p:extLst>
      <p:ext uri="{BB962C8B-B14F-4D97-AF65-F5344CB8AC3E}">
        <p14:creationId xmlns:p14="http://schemas.microsoft.com/office/powerpoint/2010/main" val="1073307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OP Pro Manager - Shovel Coverage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12" name="Picture 11">
            <a:extLst>
              <a:ext uri="{FF2B5EF4-FFF2-40B4-BE49-F238E27FC236}">
                <a16:creationId xmlns:a16="http://schemas.microsoft.com/office/drawing/2014/main" id="{01891014-7A3B-6F26-D7CB-66F7615846F5}"/>
              </a:ext>
            </a:extLst>
          </p:cNvPr>
          <p:cNvPicPr>
            <a:picLocks noChangeAspect="1"/>
          </p:cNvPicPr>
          <p:nvPr/>
        </p:nvPicPr>
        <p:blipFill>
          <a:blip r:embed="rId4"/>
          <a:stretch>
            <a:fillRect/>
          </a:stretch>
        </p:blipFill>
        <p:spPr>
          <a:xfrm>
            <a:off x="609601" y="1380354"/>
            <a:ext cx="10972801" cy="4097291"/>
          </a:xfrm>
          <a:prstGeom prst="rect">
            <a:avLst/>
          </a:prstGeom>
        </p:spPr>
      </p:pic>
    </p:spTree>
    <p:custDataLst>
      <p:custData r:id="rId1"/>
      <p:custData r:id="rId2"/>
    </p:custDataLst>
    <p:extLst>
      <p:ext uri="{BB962C8B-B14F-4D97-AF65-F5344CB8AC3E}">
        <p14:creationId xmlns:p14="http://schemas.microsoft.com/office/powerpoint/2010/main" val="2590456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OP Pro Manager - Shovel Coverage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12" name="Picture 11">
            <a:extLst>
              <a:ext uri="{FF2B5EF4-FFF2-40B4-BE49-F238E27FC236}">
                <a16:creationId xmlns:a16="http://schemas.microsoft.com/office/drawing/2014/main" id="{C5FDCC2D-1CDB-03A0-335B-7FC22A28963B}"/>
              </a:ext>
            </a:extLst>
          </p:cNvPr>
          <p:cNvPicPr>
            <a:picLocks noChangeAspect="1"/>
          </p:cNvPicPr>
          <p:nvPr/>
        </p:nvPicPr>
        <p:blipFill>
          <a:blip r:embed="rId4"/>
          <a:stretch>
            <a:fillRect/>
          </a:stretch>
        </p:blipFill>
        <p:spPr>
          <a:xfrm>
            <a:off x="609601" y="2469619"/>
            <a:ext cx="6184900" cy="1918759"/>
          </a:xfrm>
          <a:prstGeom prst="rect">
            <a:avLst/>
          </a:prstGeom>
        </p:spPr>
      </p:pic>
      <p:pic>
        <p:nvPicPr>
          <p:cNvPr id="14" name="Picture 13">
            <a:extLst>
              <a:ext uri="{FF2B5EF4-FFF2-40B4-BE49-F238E27FC236}">
                <a16:creationId xmlns:a16="http://schemas.microsoft.com/office/drawing/2014/main" id="{673E7D69-47F9-241A-401C-410D43996A7D}"/>
              </a:ext>
            </a:extLst>
          </p:cNvPr>
          <p:cNvPicPr>
            <a:picLocks noChangeAspect="1"/>
          </p:cNvPicPr>
          <p:nvPr/>
        </p:nvPicPr>
        <p:blipFill>
          <a:blip r:embed="rId5"/>
          <a:stretch>
            <a:fillRect/>
          </a:stretch>
        </p:blipFill>
        <p:spPr>
          <a:xfrm>
            <a:off x="6925244" y="1279657"/>
            <a:ext cx="4669607" cy="4298681"/>
          </a:xfrm>
          <a:prstGeom prst="rect">
            <a:avLst/>
          </a:prstGeom>
        </p:spPr>
      </p:pic>
    </p:spTree>
    <p:custDataLst>
      <p:custData r:id="rId1"/>
      <p:custData r:id="rId2"/>
    </p:custDataLst>
    <p:extLst>
      <p:ext uri="{BB962C8B-B14F-4D97-AF65-F5344CB8AC3E}">
        <p14:creationId xmlns:p14="http://schemas.microsoft.com/office/powerpoint/2010/main" val="398277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JOptimizer.h</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5BFE1B13-F10D-E236-35C2-D7A20B2F06E2}"/>
              </a:ext>
            </a:extLst>
          </p:cNvPr>
          <p:cNvPicPr>
            <a:picLocks noChangeAspect="1"/>
          </p:cNvPicPr>
          <p:nvPr/>
        </p:nvPicPr>
        <p:blipFill>
          <a:blip r:embed="rId4"/>
          <a:stretch>
            <a:fillRect/>
          </a:stretch>
        </p:blipFill>
        <p:spPr>
          <a:xfrm>
            <a:off x="1285203" y="1480865"/>
            <a:ext cx="9621593" cy="3896269"/>
          </a:xfrm>
          <a:prstGeom prst="rect">
            <a:avLst/>
          </a:prstGeom>
        </p:spPr>
      </p:pic>
    </p:spTree>
    <p:custDataLst>
      <p:custData r:id="rId1"/>
      <p:custData r:id="rId2"/>
    </p:custDataLst>
    <p:extLst>
      <p:ext uri="{BB962C8B-B14F-4D97-AF65-F5344CB8AC3E}">
        <p14:creationId xmlns:p14="http://schemas.microsoft.com/office/powerpoint/2010/main" val="2862790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OP Pro Manager - Shovel Coverage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0BC1B407-881E-00ED-56BA-21EDE09DCFCA}"/>
              </a:ext>
            </a:extLst>
          </p:cNvPr>
          <p:cNvPicPr>
            <a:picLocks noChangeAspect="1"/>
          </p:cNvPicPr>
          <p:nvPr/>
        </p:nvPicPr>
        <p:blipFill>
          <a:blip r:embed="rId4"/>
          <a:stretch>
            <a:fillRect/>
          </a:stretch>
        </p:blipFill>
        <p:spPr>
          <a:xfrm>
            <a:off x="597149" y="2469620"/>
            <a:ext cx="6184899" cy="1918759"/>
          </a:xfrm>
          <a:prstGeom prst="rect">
            <a:avLst/>
          </a:prstGeom>
        </p:spPr>
      </p:pic>
      <p:pic>
        <p:nvPicPr>
          <p:cNvPr id="7" name="Picture 6">
            <a:extLst>
              <a:ext uri="{FF2B5EF4-FFF2-40B4-BE49-F238E27FC236}">
                <a16:creationId xmlns:a16="http://schemas.microsoft.com/office/drawing/2014/main" id="{5AB97528-0C68-B9CE-4025-EDC260114C7D}"/>
              </a:ext>
            </a:extLst>
          </p:cNvPr>
          <p:cNvPicPr>
            <a:picLocks noChangeAspect="1"/>
          </p:cNvPicPr>
          <p:nvPr/>
        </p:nvPicPr>
        <p:blipFill>
          <a:blip r:embed="rId5"/>
          <a:stretch>
            <a:fillRect/>
          </a:stretch>
        </p:blipFill>
        <p:spPr>
          <a:xfrm>
            <a:off x="6925243" y="1291080"/>
            <a:ext cx="4657156" cy="4275838"/>
          </a:xfrm>
          <a:prstGeom prst="rect">
            <a:avLst/>
          </a:prstGeom>
        </p:spPr>
      </p:pic>
    </p:spTree>
    <p:custDataLst>
      <p:custData r:id="rId1"/>
      <p:custData r:id="rId2"/>
    </p:custDataLst>
    <p:extLst>
      <p:ext uri="{BB962C8B-B14F-4D97-AF65-F5344CB8AC3E}">
        <p14:creationId xmlns:p14="http://schemas.microsoft.com/office/powerpoint/2010/main" val="47169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462691CD-C90D-806C-377F-5926AAB279A2}"/>
              </a:ext>
            </a:extLst>
          </p:cNvPr>
          <p:cNvPicPr>
            <a:picLocks noChangeAspect="1"/>
          </p:cNvPicPr>
          <p:nvPr/>
        </p:nvPicPr>
        <p:blipFill>
          <a:blip r:embed="rId4"/>
          <a:stretch>
            <a:fillRect/>
          </a:stretch>
        </p:blipFill>
        <p:spPr>
          <a:xfrm>
            <a:off x="3314184" y="1480516"/>
            <a:ext cx="5614382" cy="4767884"/>
          </a:xfrm>
          <a:prstGeom prst="rect">
            <a:avLst/>
          </a:prstGeom>
        </p:spPr>
      </p:pic>
    </p:spTree>
    <p:custDataLst>
      <p:custData r:id="rId1"/>
      <p:custData r:id="rId2"/>
    </p:custDataLst>
    <p:extLst>
      <p:ext uri="{BB962C8B-B14F-4D97-AF65-F5344CB8AC3E}">
        <p14:creationId xmlns:p14="http://schemas.microsoft.com/office/powerpoint/2010/main" val="1643015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8" name="Picture 7">
            <a:extLst>
              <a:ext uri="{FF2B5EF4-FFF2-40B4-BE49-F238E27FC236}">
                <a16:creationId xmlns:a16="http://schemas.microsoft.com/office/drawing/2014/main" id="{5672DC8A-737C-C09D-F436-740B5939710D}"/>
              </a:ext>
            </a:extLst>
          </p:cNvPr>
          <p:cNvPicPr>
            <a:picLocks noChangeAspect="1"/>
          </p:cNvPicPr>
          <p:nvPr/>
        </p:nvPicPr>
        <p:blipFill>
          <a:blip r:embed="rId4"/>
          <a:stretch>
            <a:fillRect/>
          </a:stretch>
        </p:blipFill>
        <p:spPr>
          <a:xfrm>
            <a:off x="1832967" y="2276314"/>
            <a:ext cx="8526065" cy="2305372"/>
          </a:xfrm>
          <a:prstGeom prst="rect">
            <a:avLst/>
          </a:prstGeom>
        </p:spPr>
      </p:pic>
    </p:spTree>
    <p:custDataLst>
      <p:custData r:id="rId1"/>
      <p:custData r:id="rId2"/>
    </p:custDataLst>
    <p:extLst>
      <p:ext uri="{BB962C8B-B14F-4D97-AF65-F5344CB8AC3E}">
        <p14:creationId xmlns:p14="http://schemas.microsoft.com/office/powerpoint/2010/main" val="281825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JOptimizer.h</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A12FE143-3016-9496-E39E-AB9D06D51C6E}"/>
              </a:ext>
            </a:extLst>
          </p:cNvPr>
          <p:cNvPicPr>
            <a:picLocks noChangeAspect="1"/>
          </p:cNvPicPr>
          <p:nvPr/>
        </p:nvPicPr>
        <p:blipFill>
          <a:blip r:embed="rId4"/>
          <a:stretch>
            <a:fillRect/>
          </a:stretch>
        </p:blipFill>
        <p:spPr>
          <a:xfrm>
            <a:off x="1847257" y="2109603"/>
            <a:ext cx="8497486" cy="2638793"/>
          </a:xfrm>
          <a:prstGeom prst="rect">
            <a:avLst/>
          </a:prstGeom>
        </p:spPr>
      </p:pic>
    </p:spTree>
    <p:custDataLst>
      <p:custData r:id="rId1"/>
      <p:custData r:id="rId2"/>
    </p:custDataLst>
    <p:extLst>
      <p:ext uri="{BB962C8B-B14F-4D97-AF65-F5344CB8AC3E}">
        <p14:creationId xmlns:p14="http://schemas.microsoft.com/office/powerpoint/2010/main" val="19473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CB5D36D7-D0E0-92C4-3635-926945463D4D}"/>
              </a:ext>
            </a:extLst>
          </p:cNvPr>
          <p:cNvPicPr>
            <a:picLocks noChangeAspect="1"/>
          </p:cNvPicPr>
          <p:nvPr/>
        </p:nvPicPr>
        <p:blipFill>
          <a:blip r:embed="rId4"/>
          <a:stretch>
            <a:fillRect/>
          </a:stretch>
        </p:blipFill>
        <p:spPr>
          <a:xfrm>
            <a:off x="1990343" y="1520457"/>
            <a:ext cx="8211313" cy="4727943"/>
          </a:xfrm>
          <a:prstGeom prst="rect">
            <a:avLst/>
          </a:prstGeom>
        </p:spPr>
      </p:pic>
    </p:spTree>
    <p:custDataLst>
      <p:custData r:id="rId1"/>
      <p:custData r:id="rId2"/>
    </p:custDataLst>
    <p:extLst>
      <p:ext uri="{BB962C8B-B14F-4D97-AF65-F5344CB8AC3E}">
        <p14:creationId xmlns:p14="http://schemas.microsoft.com/office/powerpoint/2010/main" val="3444374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3C5EDCA1-F561-FE59-172F-5F30BBCE5401}"/>
              </a:ext>
            </a:extLst>
          </p:cNvPr>
          <p:cNvPicPr>
            <a:picLocks noChangeAspect="1"/>
          </p:cNvPicPr>
          <p:nvPr/>
        </p:nvPicPr>
        <p:blipFill>
          <a:blip r:embed="rId4"/>
          <a:stretch>
            <a:fillRect/>
          </a:stretch>
        </p:blipFill>
        <p:spPr>
          <a:xfrm>
            <a:off x="2129044" y="1497234"/>
            <a:ext cx="7933911" cy="4751166"/>
          </a:xfrm>
          <a:prstGeom prst="rect">
            <a:avLst/>
          </a:prstGeom>
        </p:spPr>
      </p:pic>
    </p:spTree>
    <p:custDataLst>
      <p:custData r:id="rId1"/>
      <p:custData r:id="rId2"/>
    </p:custDataLst>
    <p:extLst>
      <p:ext uri="{BB962C8B-B14F-4D97-AF65-F5344CB8AC3E}">
        <p14:creationId xmlns:p14="http://schemas.microsoft.com/office/powerpoint/2010/main" val="3074056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362D34A4-80DD-A8E8-7EDA-4E95870AC657}"/>
              </a:ext>
            </a:extLst>
          </p:cNvPr>
          <p:cNvPicPr>
            <a:picLocks noChangeAspect="1"/>
          </p:cNvPicPr>
          <p:nvPr/>
        </p:nvPicPr>
        <p:blipFill>
          <a:blip r:embed="rId4"/>
          <a:stretch>
            <a:fillRect/>
          </a:stretch>
        </p:blipFill>
        <p:spPr>
          <a:xfrm>
            <a:off x="3092722" y="1389164"/>
            <a:ext cx="6006555" cy="4859235"/>
          </a:xfrm>
          <a:prstGeom prst="rect">
            <a:avLst/>
          </a:prstGeom>
        </p:spPr>
      </p:pic>
    </p:spTree>
    <p:custDataLst>
      <p:custData r:id="rId1"/>
      <p:custData r:id="rId2"/>
    </p:custDataLst>
    <p:extLst>
      <p:ext uri="{BB962C8B-B14F-4D97-AF65-F5344CB8AC3E}">
        <p14:creationId xmlns:p14="http://schemas.microsoft.com/office/powerpoint/2010/main" val="2160215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F6E319F8-E412-6CE6-A7B8-5C8C14C63CDF}"/>
              </a:ext>
            </a:extLst>
          </p:cNvPr>
          <p:cNvPicPr>
            <a:picLocks noChangeAspect="1"/>
          </p:cNvPicPr>
          <p:nvPr/>
        </p:nvPicPr>
        <p:blipFill>
          <a:blip r:embed="rId4"/>
          <a:stretch>
            <a:fillRect/>
          </a:stretch>
        </p:blipFill>
        <p:spPr>
          <a:xfrm>
            <a:off x="3285253" y="1482063"/>
            <a:ext cx="5621493" cy="4766337"/>
          </a:xfrm>
          <a:prstGeom prst="rect">
            <a:avLst/>
          </a:prstGeom>
        </p:spPr>
      </p:pic>
    </p:spTree>
    <p:custDataLst>
      <p:custData r:id="rId1"/>
      <p:custData r:id="rId2"/>
    </p:custDataLst>
    <p:extLst>
      <p:ext uri="{BB962C8B-B14F-4D97-AF65-F5344CB8AC3E}">
        <p14:creationId xmlns:p14="http://schemas.microsoft.com/office/powerpoint/2010/main" val="4081059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8320A015-1423-F74C-5B4B-A1E8B9854CA3}"/>
              </a:ext>
            </a:extLst>
          </p:cNvPr>
          <p:cNvPicPr>
            <a:picLocks noChangeAspect="1"/>
          </p:cNvPicPr>
          <p:nvPr/>
        </p:nvPicPr>
        <p:blipFill>
          <a:blip r:embed="rId4"/>
          <a:stretch>
            <a:fillRect/>
          </a:stretch>
        </p:blipFill>
        <p:spPr>
          <a:xfrm>
            <a:off x="2147247" y="1430067"/>
            <a:ext cx="7897506" cy="4818334"/>
          </a:xfrm>
          <a:prstGeom prst="rect">
            <a:avLst/>
          </a:prstGeom>
        </p:spPr>
      </p:pic>
    </p:spTree>
    <p:custDataLst>
      <p:custData r:id="rId1"/>
      <p:custData r:id="rId2"/>
    </p:custDataLst>
    <p:extLst>
      <p:ext uri="{BB962C8B-B14F-4D97-AF65-F5344CB8AC3E}">
        <p14:creationId xmlns:p14="http://schemas.microsoft.com/office/powerpoint/2010/main" val="4184482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99DB2DBE-7647-3370-C6FF-A952025EFE79}"/>
              </a:ext>
            </a:extLst>
          </p:cNvPr>
          <p:cNvPicPr>
            <a:picLocks noChangeAspect="1"/>
          </p:cNvPicPr>
          <p:nvPr/>
        </p:nvPicPr>
        <p:blipFill>
          <a:blip r:embed="rId4"/>
          <a:stretch>
            <a:fillRect/>
          </a:stretch>
        </p:blipFill>
        <p:spPr>
          <a:xfrm>
            <a:off x="2791953" y="1429999"/>
            <a:ext cx="6608093" cy="4818401"/>
          </a:xfrm>
          <a:prstGeom prst="rect">
            <a:avLst/>
          </a:prstGeom>
        </p:spPr>
      </p:pic>
    </p:spTree>
    <p:custDataLst>
      <p:custData r:id="rId1"/>
      <p:custData r:id="rId2"/>
    </p:custDataLst>
    <p:extLst>
      <p:ext uri="{BB962C8B-B14F-4D97-AF65-F5344CB8AC3E}">
        <p14:creationId xmlns:p14="http://schemas.microsoft.com/office/powerpoint/2010/main" val="204899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JOptimizer.h</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886FFF34-B446-1A24-0487-4530A5DEE1DE}"/>
              </a:ext>
            </a:extLst>
          </p:cNvPr>
          <p:cNvPicPr>
            <a:picLocks noChangeAspect="1"/>
          </p:cNvPicPr>
          <p:nvPr/>
        </p:nvPicPr>
        <p:blipFill>
          <a:blip r:embed="rId4"/>
          <a:stretch>
            <a:fillRect/>
          </a:stretch>
        </p:blipFill>
        <p:spPr>
          <a:xfrm>
            <a:off x="2047310" y="1657102"/>
            <a:ext cx="8097380" cy="3543795"/>
          </a:xfrm>
          <a:prstGeom prst="rect">
            <a:avLst/>
          </a:prstGeom>
        </p:spPr>
      </p:pic>
    </p:spTree>
    <p:custDataLst>
      <p:custData r:id="rId1"/>
      <p:custData r:id="rId2"/>
    </p:custDataLst>
    <p:extLst>
      <p:ext uri="{BB962C8B-B14F-4D97-AF65-F5344CB8AC3E}">
        <p14:creationId xmlns:p14="http://schemas.microsoft.com/office/powerpoint/2010/main" val="3448930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4FF0CE03-A9A9-F1C2-135E-14D91F7EDA16}"/>
              </a:ext>
            </a:extLst>
          </p:cNvPr>
          <p:cNvPicPr>
            <a:picLocks noChangeAspect="1"/>
          </p:cNvPicPr>
          <p:nvPr/>
        </p:nvPicPr>
        <p:blipFill>
          <a:blip r:embed="rId4"/>
          <a:stretch>
            <a:fillRect/>
          </a:stretch>
        </p:blipFill>
        <p:spPr>
          <a:xfrm>
            <a:off x="1550310" y="1430066"/>
            <a:ext cx="9091379" cy="4651663"/>
          </a:xfrm>
          <a:prstGeom prst="rect">
            <a:avLst/>
          </a:prstGeom>
        </p:spPr>
      </p:pic>
    </p:spTree>
    <p:custDataLst>
      <p:custData r:id="rId1"/>
      <p:custData r:id="rId2"/>
    </p:custDataLst>
    <p:extLst>
      <p:ext uri="{BB962C8B-B14F-4D97-AF65-F5344CB8AC3E}">
        <p14:creationId xmlns:p14="http://schemas.microsoft.com/office/powerpoint/2010/main" val="124958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018E2F16-1DA8-FEAF-8D16-49A66418C736}"/>
              </a:ext>
            </a:extLst>
          </p:cNvPr>
          <p:cNvPicPr>
            <a:picLocks noChangeAspect="1"/>
          </p:cNvPicPr>
          <p:nvPr/>
        </p:nvPicPr>
        <p:blipFill>
          <a:blip r:embed="rId4"/>
          <a:stretch>
            <a:fillRect/>
          </a:stretch>
        </p:blipFill>
        <p:spPr>
          <a:xfrm>
            <a:off x="1198682" y="1590025"/>
            <a:ext cx="9794636" cy="4463725"/>
          </a:xfrm>
          <a:prstGeom prst="rect">
            <a:avLst/>
          </a:prstGeom>
        </p:spPr>
      </p:pic>
    </p:spTree>
    <p:custDataLst>
      <p:custData r:id="rId1"/>
      <p:custData r:id="rId2"/>
    </p:custDataLst>
    <p:extLst>
      <p:ext uri="{BB962C8B-B14F-4D97-AF65-F5344CB8AC3E}">
        <p14:creationId xmlns:p14="http://schemas.microsoft.com/office/powerpoint/2010/main" val="1308260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9D65F7B4-C1A9-4A3F-C488-7EA6F2F007C7}"/>
              </a:ext>
            </a:extLst>
          </p:cNvPr>
          <p:cNvPicPr>
            <a:picLocks noChangeAspect="1"/>
          </p:cNvPicPr>
          <p:nvPr/>
        </p:nvPicPr>
        <p:blipFill>
          <a:blip r:embed="rId4"/>
          <a:stretch>
            <a:fillRect/>
          </a:stretch>
        </p:blipFill>
        <p:spPr>
          <a:xfrm>
            <a:off x="800791" y="1676119"/>
            <a:ext cx="10590417" cy="4162048"/>
          </a:xfrm>
          <a:prstGeom prst="rect">
            <a:avLst/>
          </a:prstGeom>
        </p:spPr>
      </p:pic>
    </p:spTree>
    <p:custDataLst>
      <p:custData r:id="rId1"/>
      <p:custData r:id="rId2"/>
    </p:custDataLst>
    <p:extLst>
      <p:ext uri="{BB962C8B-B14F-4D97-AF65-F5344CB8AC3E}">
        <p14:creationId xmlns:p14="http://schemas.microsoft.com/office/powerpoint/2010/main" val="945164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6E719653-307A-5069-B3F8-E360CF62D69E}"/>
              </a:ext>
            </a:extLst>
          </p:cNvPr>
          <p:cNvPicPr>
            <a:picLocks noChangeAspect="1"/>
          </p:cNvPicPr>
          <p:nvPr/>
        </p:nvPicPr>
        <p:blipFill>
          <a:blip r:embed="rId4"/>
          <a:stretch>
            <a:fillRect/>
          </a:stretch>
        </p:blipFill>
        <p:spPr>
          <a:xfrm>
            <a:off x="2165957" y="1538407"/>
            <a:ext cx="7860085" cy="4709993"/>
          </a:xfrm>
          <a:prstGeom prst="rect">
            <a:avLst/>
          </a:prstGeom>
        </p:spPr>
      </p:pic>
    </p:spTree>
    <p:custDataLst>
      <p:custData r:id="rId1"/>
      <p:custData r:id="rId2"/>
    </p:custDataLst>
    <p:extLst>
      <p:ext uri="{BB962C8B-B14F-4D97-AF65-F5344CB8AC3E}">
        <p14:creationId xmlns:p14="http://schemas.microsoft.com/office/powerpoint/2010/main" val="2842192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47006919-479F-E835-66A7-B90A5855E5DC}"/>
              </a:ext>
            </a:extLst>
          </p:cNvPr>
          <p:cNvPicPr>
            <a:picLocks noChangeAspect="1"/>
          </p:cNvPicPr>
          <p:nvPr/>
        </p:nvPicPr>
        <p:blipFill>
          <a:blip r:embed="rId4"/>
          <a:stretch>
            <a:fillRect/>
          </a:stretch>
        </p:blipFill>
        <p:spPr>
          <a:xfrm>
            <a:off x="2140557" y="1507966"/>
            <a:ext cx="7910885" cy="4740434"/>
          </a:xfrm>
          <a:prstGeom prst="rect">
            <a:avLst/>
          </a:prstGeom>
        </p:spPr>
      </p:pic>
    </p:spTree>
    <p:custDataLst>
      <p:custData r:id="rId1"/>
      <p:custData r:id="rId2"/>
    </p:custDataLst>
    <p:extLst>
      <p:ext uri="{BB962C8B-B14F-4D97-AF65-F5344CB8AC3E}">
        <p14:creationId xmlns:p14="http://schemas.microsoft.com/office/powerpoint/2010/main" val="1358459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5BFAE3F1-C3C7-A98A-85B5-00CD5EA025FB}"/>
              </a:ext>
            </a:extLst>
          </p:cNvPr>
          <p:cNvPicPr>
            <a:picLocks noChangeAspect="1"/>
          </p:cNvPicPr>
          <p:nvPr/>
        </p:nvPicPr>
        <p:blipFill>
          <a:blip r:embed="rId4"/>
          <a:stretch>
            <a:fillRect/>
          </a:stretch>
        </p:blipFill>
        <p:spPr>
          <a:xfrm>
            <a:off x="2782329" y="1430066"/>
            <a:ext cx="6627342" cy="4818334"/>
          </a:xfrm>
          <a:prstGeom prst="rect">
            <a:avLst/>
          </a:prstGeom>
        </p:spPr>
      </p:pic>
    </p:spTree>
    <p:custDataLst>
      <p:custData r:id="rId1"/>
      <p:custData r:id="rId2"/>
    </p:custDataLst>
    <p:extLst>
      <p:ext uri="{BB962C8B-B14F-4D97-AF65-F5344CB8AC3E}">
        <p14:creationId xmlns:p14="http://schemas.microsoft.com/office/powerpoint/2010/main" val="1906533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E764E8F5-5C53-3307-A7A8-B979B898D542}"/>
              </a:ext>
            </a:extLst>
          </p:cNvPr>
          <p:cNvPicPr>
            <a:picLocks noChangeAspect="1"/>
          </p:cNvPicPr>
          <p:nvPr/>
        </p:nvPicPr>
        <p:blipFill>
          <a:blip r:embed="rId4"/>
          <a:stretch>
            <a:fillRect/>
          </a:stretch>
        </p:blipFill>
        <p:spPr>
          <a:xfrm>
            <a:off x="2748158" y="1430066"/>
            <a:ext cx="6695683" cy="4818334"/>
          </a:xfrm>
          <a:prstGeom prst="rect">
            <a:avLst/>
          </a:prstGeom>
        </p:spPr>
      </p:pic>
    </p:spTree>
    <p:custDataLst>
      <p:custData r:id="rId1"/>
      <p:custData r:id="rId2"/>
    </p:custDataLst>
    <p:extLst>
      <p:ext uri="{BB962C8B-B14F-4D97-AF65-F5344CB8AC3E}">
        <p14:creationId xmlns:p14="http://schemas.microsoft.com/office/powerpoint/2010/main" val="211957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0EBEA5A9-7CC8-17F3-833C-CC47FC930973}"/>
              </a:ext>
            </a:extLst>
          </p:cNvPr>
          <p:cNvPicPr>
            <a:picLocks noChangeAspect="1"/>
          </p:cNvPicPr>
          <p:nvPr/>
        </p:nvPicPr>
        <p:blipFill>
          <a:blip r:embed="rId4"/>
          <a:stretch>
            <a:fillRect/>
          </a:stretch>
        </p:blipFill>
        <p:spPr>
          <a:xfrm>
            <a:off x="2747025" y="1430066"/>
            <a:ext cx="6697950" cy="4818334"/>
          </a:xfrm>
          <a:prstGeom prst="rect">
            <a:avLst/>
          </a:prstGeom>
        </p:spPr>
      </p:pic>
    </p:spTree>
    <p:custDataLst>
      <p:custData r:id="rId1"/>
      <p:custData r:id="rId2"/>
    </p:custDataLst>
    <p:extLst>
      <p:ext uri="{BB962C8B-B14F-4D97-AF65-F5344CB8AC3E}">
        <p14:creationId xmlns:p14="http://schemas.microsoft.com/office/powerpoint/2010/main" val="1965835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8D8C983D-9486-4EEE-56AD-5DBF0A502E7F}"/>
              </a:ext>
            </a:extLst>
          </p:cNvPr>
          <p:cNvPicPr>
            <a:picLocks noChangeAspect="1"/>
          </p:cNvPicPr>
          <p:nvPr/>
        </p:nvPicPr>
        <p:blipFill>
          <a:blip r:embed="rId4"/>
          <a:stretch>
            <a:fillRect/>
          </a:stretch>
        </p:blipFill>
        <p:spPr>
          <a:xfrm>
            <a:off x="1111115" y="1799398"/>
            <a:ext cx="9969770" cy="3883038"/>
          </a:xfrm>
          <a:prstGeom prst="rect">
            <a:avLst/>
          </a:prstGeom>
        </p:spPr>
      </p:pic>
    </p:spTree>
    <p:custDataLst>
      <p:custData r:id="rId1"/>
      <p:custData r:id="rId2"/>
    </p:custDataLst>
    <p:extLst>
      <p:ext uri="{BB962C8B-B14F-4D97-AF65-F5344CB8AC3E}">
        <p14:creationId xmlns:p14="http://schemas.microsoft.com/office/powerpoint/2010/main" val="203395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8" name="Picture 7">
            <a:extLst>
              <a:ext uri="{FF2B5EF4-FFF2-40B4-BE49-F238E27FC236}">
                <a16:creationId xmlns:a16="http://schemas.microsoft.com/office/drawing/2014/main" id="{00DEBE9B-6DD8-E58B-548F-459EAC7FA183}"/>
              </a:ext>
            </a:extLst>
          </p:cNvPr>
          <p:cNvPicPr>
            <a:picLocks noChangeAspect="1"/>
          </p:cNvPicPr>
          <p:nvPr/>
        </p:nvPicPr>
        <p:blipFill>
          <a:blip r:embed="rId4"/>
          <a:stretch>
            <a:fillRect/>
          </a:stretch>
        </p:blipFill>
        <p:spPr>
          <a:xfrm>
            <a:off x="1341531" y="1609078"/>
            <a:ext cx="9508938" cy="4229089"/>
          </a:xfrm>
          <a:prstGeom prst="rect">
            <a:avLst/>
          </a:prstGeom>
        </p:spPr>
      </p:pic>
    </p:spTree>
    <p:custDataLst>
      <p:custData r:id="rId1"/>
      <p:custData r:id="rId2"/>
    </p:custDataLst>
    <p:extLst>
      <p:ext uri="{BB962C8B-B14F-4D97-AF65-F5344CB8AC3E}">
        <p14:creationId xmlns:p14="http://schemas.microsoft.com/office/powerpoint/2010/main" val="2871839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/opt/Jigsaw/Services/</a:t>
            </a:r>
            <a:r>
              <a:rPr lang="en-US" dirty="0" err="1"/>
              <a:t>config.jams</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18" name="Picture 17">
            <a:extLst>
              <a:ext uri="{FF2B5EF4-FFF2-40B4-BE49-F238E27FC236}">
                <a16:creationId xmlns:a16="http://schemas.microsoft.com/office/drawing/2014/main" id="{C3AD3D82-3223-410E-8053-3CEFC41B6146}"/>
              </a:ext>
            </a:extLst>
          </p:cNvPr>
          <p:cNvPicPr>
            <a:picLocks noChangeAspect="1"/>
          </p:cNvPicPr>
          <p:nvPr/>
        </p:nvPicPr>
        <p:blipFill>
          <a:blip r:embed="rId4"/>
          <a:stretch>
            <a:fillRect/>
          </a:stretch>
        </p:blipFill>
        <p:spPr>
          <a:xfrm>
            <a:off x="838806" y="1799398"/>
            <a:ext cx="10514388" cy="3542024"/>
          </a:xfrm>
          <a:prstGeom prst="rect">
            <a:avLst/>
          </a:prstGeom>
        </p:spPr>
      </p:pic>
    </p:spTree>
    <p:custDataLst>
      <p:custData r:id="rId1"/>
      <p:custData r:id="rId2"/>
    </p:custDataLst>
    <p:extLst>
      <p:ext uri="{BB962C8B-B14F-4D97-AF65-F5344CB8AC3E}">
        <p14:creationId xmlns:p14="http://schemas.microsoft.com/office/powerpoint/2010/main" val="1738657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EDDEFD67-4B90-3EE6-25F9-E5CDD7D22744}"/>
              </a:ext>
            </a:extLst>
          </p:cNvPr>
          <p:cNvPicPr>
            <a:picLocks noChangeAspect="1"/>
          </p:cNvPicPr>
          <p:nvPr/>
        </p:nvPicPr>
        <p:blipFill>
          <a:blip r:embed="rId4"/>
          <a:stretch>
            <a:fillRect/>
          </a:stretch>
        </p:blipFill>
        <p:spPr>
          <a:xfrm>
            <a:off x="2071038" y="1432405"/>
            <a:ext cx="8049923" cy="4815995"/>
          </a:xfrm>
          <a:prstGeom prst="rect">
            <a:avLst/>
          </a:prstGeom>
        </p:spPr>
      </p:pic>
    </p:spTree>
    <p:custDataLst>
      <p:custData r:id="rId1"/>
      <p:custData r:id="rId2"/>
    </p:custDataLst>
    <p:extLst>
      <p:ext uri="{BB962C8B-B14F-4D97-AF65-F5344CB8AC3E}">
        <p14:creationId xmlns:p14="http://schemas.microsoft.com/office/powerpoint/2010/main" val="710319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F07EDD32-048F-0B84-9B05-3FB49D5C04E1}"/>
              </a:ext>
            </a:extLst>
          </p:cNvPr>
          <p:cNvPicPr>
            <a:picLocks noChangeAspect="1"/>
          </p:cNvPicPr>
          <p:nvPr/>
        </p:nvPicPr>
        <p:blipFill>
          <a:blip r:embed="rId4"/>
          <a:stretch>
            <a:fillRect/>
          </a:stretch>
        </p:blipFill>
        <p:spPr>
          <a:xfrm>
            <a:off x="1854290" y="1430067"/>
            <a:ext cx="8483420" cy="4656892"/>
          </a:xfrm>
          <a:prstGeom prst="rect">
            <a:avLst/>
          </a:prstGeom>
        </p:spPr>
      </p:pic>
    </p:spTree>
    <p:custDataLst>
      <p:custData r:id="rId1"/>
      <p:custData r:id="rId2"/>
    </p:custDataLst>
    <p:extLst>
      <p:ext uri="{BB962C8B-B14F-4D97-AF65-F5344CB8AC3E}">
        <p14:creationId xmlns:p14="http://schemas.microsoft.com/office/powerpoint/2010/main" val="3448622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13" name="Picture 12">
            <a:extLst>
              <a:ext uri="{FF2B5EF4-FFF2-40B4-BE49-F238E27FC236}">
                <a16:creationId xmlns:a16="http://schemas.microsoft.com/office/drawing/2014/main" id="{0A96FC16-A2AA-445E-2074-1B00C161507E}"/>
              </a:ext>
            </a:extLst>
          </p:cNvPr>
          <p:cNvPicPr>
            <a:picLocks noChangeAspect="1"/>
          </p:cNvPicPr>
          <p:nvPr/>
        </p:nvPicPr>
        <p:blipFill>
          <a:blip r:embed="rId4"/>
          <a:stretch>
            <a:fillRect/>
          </a:stretch>
        </p:blipFill>
        <p:spPr>
          <a:xfrm>
            <a:off x="2626934" y="1430066"/>
            <a:ext cx="6938131" cy="4818334"/>
          </a:xfrm>
          <a:prstGeom prst="rect">
            <a:avLst/>
          </a:prstGeom>
        </p:spPr>
      </p:pic>
    </p:spTree>
    <p:custDataLst>
      <p:custData r:id="rId1"/>
      <p:custData r:id="rId2"/>
    </p:custDataLst>
    <p:extLst>
      <p:ext uri="{BB962C8B-B14F-4D97-AF65-F5344CB8AC3E}">
        <p14:creationId xmlns:p14="http://schemas.microsoft.com/office/powerpoint/2010/main" val="2028581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11" name="Picture 10">
            <a:extLst>
              <a:ext uri="{FF2B5EF4-FFF2-40B4-BE49-F238E27FC236}">
                <a16:creationId xmlns:a16="http://schemas.microsoft.com/office/drawing/2014/main" id="{32947B9B-2667-355F-0127-ABEA4BE5D67A}"/>
              </a:ext>
            </a:extLst>
          </p:cNvPr>
          <p:cNvPicPr>
            <a:picLocks noChangeAspect="1"/>
          </p:cNvPicPr>
          <p:nvPr/>
        </p:nvPicPr>
        <p:blipFill>
          <a:blip r:embed="rId4"/>
          <a:stretch>
            <a:fillRect/>
          </a:stretch>
        </p:blipFill>
        <p:spPr>
          <a:xfrm>
            <a:off x="1907791" y="1430066"/>
            <a:ext cx="7226050" cy="4750459"/>
          </a:xfrm>
          <a:prstGeom prst="rect">
            <a:avLst/>
          </a:prstGeom>
        </p:spPr>
      </p:pic>
    </p:spTree>
    <p:custDataLst>
      <p:custData r:id="rId1"/>
      <p:custData r:id="rId2"/>
    </p:custDataLst>
    <p:extLst>
      <p:ext uri="{BB962C8B-B14F-4D97-AF65-F5344CB8AC3E}">
        <p14:creationId xmlns:p14="http://schemas.microsoft.com/office/powerpoint/2010/main" val="2129737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10" name="Picture 9">
            <a:extLst>
              <a:ext uri="{FF2B5EF4-FFF2-40B4-BE49-F238E27FC236}">
                <a16:creationId xmlns:a16="http://schemas.microsoft.com/office/drawing/2014/main" id="{8A24E9AE-2841-2F62-36CE-F4BCDE0A6174}"/>
              </a:ext>
            </a:extLst>
          </p:cNvPr>
          <p:cNvPicPr>
            <a:picLocks noChangeAspect="1"/>
          </p:cNvPicPr>
          <p:nvPr/>
        </p:nvPicPr>
        <p:blipFill>
          <a:blip r:embed="rId4"/>
          <a:stretch>
            <a:fillRect/>
          </a:stretch>
        </p:blipFill>
        <p:spPr>
          <a:xfrm>
            <a:off x="2449490" y="1389165"/>
            <a:ext cx="7293020" cy="4859235"/>
          </a:xfrm>
          <a:prstGeom prst="rect">
            <a:avLst/>
          </a:prstGeom>
        </p:spPr>
      </p:pic>
    </p:spTree>
    <p:custDataLst>
      <p:custData r:id="rId1"/>
      <p:custData r:id="rId2"/>
    </p:custDataLst>
    <p:extLst>
      <p:ext uri="{BB962C8B-B14F-4D97-AF65-F5344CB8AC3E}">
        <p14:creationId xmlns:p14="http://schemas.microsoft.com/office/powerpoint/2010/main" val="8037594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7CE115F8-AD4D-7464-83C8-F92344094163}"/>
              </a:ext>
            </a:extLst>
          </p:cNvPr>
          <p:cNvPicPr>
            <a:picLocks noChangeAspect="1"/>
          </p:cNvPicPr>
          <p:nvPr/>
        </p:nvPicPr>
        <p:blipFill>
          <a:blip r:embed="rId4"/>
          <a:stretch>
            <a:fillRect/>
          </a:stretch>
        </p:blipFill>
        <p:spPr>
          <a:xfrm>
            <a:off x="2328336" y="2190577"/>
            <a:ext cx="7535327" cy="2476846"/>
          </a:xfrm>
          <a:prstGeom prst="rect">
            <a:avLst/>
          </a:prstGeom>
        </p:spPr>
      </p:pic>
    </p:spTree>
    <p:custDataLst>
      <p:custData r:id="rId1"/>
      <p:custData r:id="rId2"/>
    </p:custDataLst>
    <p:extLst>
      <p:ext uri="{BB962C8B-B14F-4D97-AF65-F5344CB8AC3E}">
        <p14:creationId xmlns:p14="http://schemas.microsoft.com/office/powerpoint/2010/main" val="4102598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10" name="Picture 9">
            <a:extLst>
              <a:ext uri="{FF2B5EF4-FFF2-40B4-BE49-F238E27FC236}">
                <a16:creationId xmlns:a16="http://schemas.microsoft.com/office/drawing/2014/main" id="{6C3D8B3E-C548-3533-956C-2A5A221FB1FD}"/>
              </a:ext>
            </a:extLst>
          </p:cNvPr>
          <p:cNvPicPr>
            <a:picLocks noChangeAspect="1"/>
          </p:cNvPicPr>
          <p:nvPr/>
        </p:nvPicPr>
        <p:blipFill>
          <a:blip r:embed="rId4"/>
          <a:stretch>
            <a:fillRect/>
          </a:stretch>
        </p:blipFill>
        <p:spPr>
          <a:xfrm>
            <a:off x="3451054" y="1389165"/>
            <a:ext cx="5289891" cy="4859235"/>
          </a:xfrm>
          <a:prstGeom prst="rect">
            <a:avLst/>
          </a:prstGeom>
        </p:spPr>
      </p:pic>
    </p:spTree>
    <p:custDataLst>
      <p:custData r:id="rId1"/>
      <p:custData r:id="rId2"/>
    </p:custDataLst>
    <p:extLst>
      <p:ext uri="{BB962C8B-B14F-4D97-AF65-F5344CB8AC3E}">
        <p14:creationId xmlns:p14="http://schemas.microsoft.com/office/powerpoint/2010/main" val="122542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BCC984FA-7A7C-F730-0382-3D1D9E7546DF}"/>
              </a:ext>
            </a:extLst>
          </p:cNvPr>
          <p:cNvPicPr>
            <a:picLocks noChangeAspect="1"/>
          </p:cNvPicPr>
          <p:nvPr/>
        </p:nvPicPr>
        <p:blipFill>
          <a:blip r:embed="rId4"/>
          <a:stretch>
            <a:fillRect/>
          </a:stretch>
        </p:blipFill>
        <p:spPr>
          <a:xfrm>
            <a:off x="2223547" y="2638314"/>
            <a:ext cx="7744906" cy="1581371"/>
          </a:xfrm>
          <a:prstGeom prst="rect">
            <a:avLst/>
          </a:prstGeom>
        </p:spPr>
      </p:pic>
    </p:spTree>
    <p:custDataLst>
      <p:custData r:id="rId1"/>
      <p:custData r:id="rId2"/>
    </p:custDataLst>
    <p:extLst>
      <p:ext uri="{BB962C8B-B14F-4D97-AF65-F5344CB8AC3E}">
        <p14:creationId xmlns:p14="http://schemas.microsoft.com/office/powerpoint/2010/main" val="2712951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A12910E1-6220-7E3F-B21E-7C1E2EA4831B}"/>
              </a:ext>
            </a:extLst>
          </p:cNvPr>
          <p:cNvPicPr>
            <a:picLocks noChangeAspect="1"/>
          </p:cNvPicPr>
          <p:nvPr/>
        </p:nvPicPr>
        <p:blipFill>
          <a:blip r:embed="rId4"/>
          <a:stretch>
            <a:fillRect/>
          </a:stretch>
        </p:blipFill>
        <p:spPr>
          <a:xfrm>
            <a:off x="2061599" y="1722793"/>
            <a:ext cx="8068801" cy="4115374"/>
          </a:xfrm>
          <a:prstGeom prst="rect">
            <a:avLst/>
          </a:prstGeom>
        </p:spPr>
      </p:pic>
    </p:spTree>
    <p:custDataLst>
      <p:custData r:id="rId1"/>
      <p:custData r:id="rId2"/>
    </p:custDataLst>
    <p:extLst>
      <p:ext uri="{BB962C8B-B14F-4D97-AF65-F5344CB8AC3E}">
        <p14:creationId xmlns:p14="http://schemas.microsoft.com/office/powerpoint/2010/main" val="3759706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48D84BB2-0606-EE98-A7B7-968A38D0F308}"/>
              </a:ext>
            </a:extLst>
          </p:cNvPr>
          <p:cNvPicPr>
            <a:picLocks noChangeAspect="1"/>
          </p:cNvPicPr>
          <p:nvPr/>
        </p:nvPicPr>
        <p:blipFill>
          <a:blip r:embed="rId4"/>
          <a:stretch>
            <a:fillRect/>
          </a:stretch>
        </p:blipFill>
        <p:spPr>
          <a:xfrm>
            <a:off x="2304521" y="1551319"/>
            <a:ext cx="7582958" cy="4286848"/>
          </a:xfrm>
          <a:prstGeom prst="rect">
            <a:avLst/>
          </a:prstGeom>
        </p:spPr>
      </p:pic>
    </p:spTree>
    <p:custDataLst>
      <p:custData r:id="rId1"/>
      <p:custData r:id="rId2"/>
    </p:custDataLst>
    <p:extLst>
      <p:ext uri="{BB962C8B-B14F-4D97-AF65-F5344CB8AC3E}">
        <p14:creationId xmlns:p14="http://schemas.microsoft.com/office/powerpoint/2010/main" val="590906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5" name="Picture 4">
            <a:extLst>
              <a:ext uri="{FF2B5EF4-FFF2-40B4-BE49-F238E27FC236}">
                <a16:creationId xmlns:a16="http://schemas.microsoft.com/office/drawing/2014/main" id="{36DD2BE4-45C6-80FD-7873-21A24ABE02C8}"/>
              </a:ext>
            </a:extLst>
          </p:cNvPr>
          <p:cNvPicPr>
            <a:picLocks noChangeAspect="1"/>
          </p:cNvPicPr>
          <p:nvPr/>
        </p:nvPicPr>
        <p:blipFill>
          <a:blip r:embed="rId4"/>
          <a:stretch>
            <a:fillRect/>
          </a:stretch>
        </p:blipFill>
        <p:spPr>
          <a:xfrm>
            <a:off x="1985389" y="1554805"/>
            <a:ext cx="8221222" cy="4439270"/>
          </a:xfrm>
          <a:prstGeom prst="rect">
            <a:avLst/>
          </a:prstGeom>
        </p:spPr>
      </p:pic>
    </p:spTree>
    <p:custDataLst>
      <p:custData r:id="rId1"/>
      <p:custData r:id="rId2"/>
    </p:custDataLst>
    <p:extLst>
      <p:ext uri="{BB962C8B-B14F-4D97-AF65-F5344CB8AC3E}">
        <p14:creationId xmlns:p14="http://schemas.microsoft.com/office/powerpoint/2010/main" val="29244218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OP Pro Manager - Truck Assignments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E700AF07-BBCF-C759-5B1A-FA041131508E}"/>
              </a:ext>
            </a:extLst>
          </p:cNvPr>
          <p:cNvPicPr>
            <a:picLocks noChangeAspect="1"/>
          </p:cNvPicPr>
          <p:nvPr/>
        </p:nvPicPr>
        <p:blipFill>
          <a:blip r:embed="rId4"/>
          <a:stretch>
            <a:fillRect/>
          </a:stretch>
        </p:blipFill>
        <p:spPr>
          <a:xfrm>
            <a:off x="2572125" y="1389165"/>
            <a:ext cx="7047749" cy="4937760"/>
          </a:xfrm>
          <a:prstGeom prst="rect">
            <a:avLst/>
          </a:prstGeom>
        </p:spPr>
      </p:pic>
    </p:spTree>
    <p:custDataLst>
      <p:custData r:id="rId1"/>
      <p:custData r:id="rId2"/>
    </p:custDataLst>
    <p:extLst>
      <p:ext uri="{BB962C8B-B14F-4D97-AF65-F5344CB8AC3E}">
        <p14:creationId xmlns:p14="http://schemas.microsoft.com/office/powerpoint/2010/main" val="3888182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OP Pro Manager - Truck Assignments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8" name="Picture 7">
            <a:extLst>
              <a:ext uri="{FF2B5EF4-FFF2-40B4-BE49-F238E27FC236}">
                <a16:creationId xmlns:a16="http://schemas.microsoft.com/office/drawing/2014/main" id="{518F5D50-A1DA-FAC1-3BDD-734DFB07F080}"/>
              </a:ext>
            </a:extLst>
          </p:cNvPr>
          <p:cNvPicPr>
            <a:picLocks noChangeAspect="1"/>
          </p:cNvPicPr>
          <p:nvPr/>
        </p:nvPicPr>
        <p:blipFill>
          <a:blip r:embed="rId4"/>
          <a:stretch>
            <a:fillRect/>
          </a:stretch>
        </p:blipFill>
        <p:spPr>
          <a:xfrm>
            <a:off x="609601" y="1690262"/>
            <a:ext cx="5590276" cy="3477475"/>
          </a:xfrm>
          <a:prstGeom prst="rect">
            <a:avLst/>
          </a:prstGeom>
        </p:spPr>
      </p:pic>
      <p:pic>
        <p:nvPicPr>
          <p:cNvPr id="10" name="Picture 9">
            <a:extLst>
              <a:ext uri="{FF2B5EF4-FFF2-40B4-BE49-F238E27FC236}">
                <a16:creationId xmlns:a16="http://schemas.microsoft.com/office/drawing/2014/main" id="{73D44C00-057C-B38F-5605-78D56F308728}"/>
              </a:ext>
            </a:extLst>
          </p:cNvPr>
          <p:cNvPicPr>
            <a:picLocks noChangeAspect="1"/>
          </p:cNvPicPr>
          <p:nvPr/>
        </p:nvPicPr>
        <p:blipFill>
          <a:blip r:embed="rId5"/>
          <a:stretch>
            <a:fillRect/>
          </a:stretch>
        </p:blipFill>
        <p:spPr>
          <a:xfrm>
            <a:off x="6309360" y="2273186"/>
            <a:ext cx="5273039" cy="2311627"/>
          </a:xfrm>
          <a:prstGeom prst="rect">
            <a:avLst/>
          </a:prstGeom>
        </p:spPr>
      </p:pic>
    </p:spTree>
    <p:custDataLst>
      <p:custData r:id="rId1"/>
      <p:custData r:id="rId2"/>
    </p:custDataLst>
    <p:extLst>
      <p:ext uri="{BB962C8B-B14F-4D97-AF65-F5344CB8AC3E}">
        <p14:creationId xmlns:p14="http://schemas.microsoft.com/office/powerpoint/2010/main" val="3050774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err="1">
                <a:solidFill>
                  <a:schemeClr val="tx1"/>
                </a:solidFill>
                <a:latin typeface="Arial"/>
                <a:cs typeface="Arial"/>
              </a:rPr>
              <a:t>JOptimizer</a:t>
            </a:r>
            <a:r>
              <a:rPr lang="en-US" dirty="0">
                <a:latin typeface="Arial"/>
                <a:cs typeface="Arial"/>
              </a:rPr>
              <a:t> -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US" dirty="0">
                <a:solidFill>
                  <a:schemeClr val="tx1"/>
                </a:solidFill>
                <a:latin typeface="Arial"/>
                <a:cs typeface="Arial"/>
              </a:rPr>
              <a:t>LP solution assigns trucks to each haulage path.</a:t>
            </a:r>
            <a:endParaRPr lang="en-GB" dirty="0">
              <a:solidFill>
                <a:schemeClr val="tx1"/>
              </a:solidFill>
              <a:latin typeface="Arial"/>
              <a:cs typeface="Arial"/>
            </a:endParaRPr>
          </a:p>
          <a:p>
            <a:pPr marL="342900" indent="-34290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err="1">
                <a:solidFill>
                  <a:schemeClr val="tx1"/>
                </a:solidFill>
                <a:latin typeface="Arial"/>
                <a:cs typeface="Arial"/>
              </a:rPr>
              <a:t>JOptimizer</a:t>
            </a:r>
            <a:r>
              <a:rPr lang="en-US" dirty="0">
                <a:solidFill>
                  <a:schemeClr val="tx1"/>
                </a:solidFill>
                <a:latin typeface="Arial"/>
                <a:cs typeface="Arial"/>
              </a:rPr>
              <a:t> component runs on JAMS in the equipment.</a:t>
            </a:r>
            <a:endParaRPr lang="en-GB" dirty="0">
              <a:solidFill>
                <a:schemeClr val="tx1"/>
              </a:solidFill>
              <a:latin typeface="Arial"/>
              <a:cs typeface="Arial"/>
            </a:endParaRP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err="1">
                <a:solidFill>
                  <a:schemeClr val="tx1"/>
                </a:solidFill>
                <a:latin typeface="Arial"/>
                <a:cs typeface="Arial"/>
              </a:rPr>
              <a:t>JOptimizer</a:t>
            </a:r>
            <a:r>
              <a:rPr lang="en-US" dirty="0">
                <a:solidFill>
                  <a:schemeClr val="tx1"/>
                </a:solidFill>
                <a:latin typeface="Arial"/>
                <a:cs typeface="Arial"/>
              </a:rPr>
              <a:t> continuously updates the next projected shovel assignment in the Assignment table after any truck loads or tips.</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 </a:t>
            </a:r>
            <a:r>
              <a:rPr lang="en-US" dirty="0">
                <a:solidFill>
                  <a:schemeClr val="tx1"/>
                </a:solidFill>
                <a:latin typeface="Arial"/>
                <a:cs typeface="Arial"/>
              </a:rPr>
              <a:t>The optimized projected shovel assignments are available in the SQL database on-board each haul truck, so the assignment is immediately available even if the truck is temporarily off-line.</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err="1">
                <a:solidFill>
                  <a:schemeClr val="tx1"/>
                </a:solidFill>
                <a:latin typeface="Arial"/>
                <a:cs typeface="Arial"/>
              </a:rPr>
              <a:t>doOptimize</a:t>
            </a:r>
            <a:r>
              <a:rPr lang="en-US" dirty="0">
                <a:solidFill>
                  <a:schemeClr val="tx1"/>
                </a:solidFill>
                <a:latin typeface="Arial"/>
                <a:cs typeface="Arial"/>
              </a:rPr>
              <a:t> method calls methods for LP Solution [solution solve] and Assignments [self </a:t>
            </a:r>
            <a:r>
              <a:rPr lang="en-US" dirty="0" err="1">
                <a:solidFill>
                  <a:schemeClr val="tx1"/>
                </a:solidFill>
                <a:latin typeface="Arial"/>
                <a:cs typeface="Arial"/>
              </a:rPr>
              <a:t>doAssignments</a:t>
            </a:r>
            <a:r>
              <a:rPr lang="en-US" dirty="0">
                <a:solidFill>
                  <a:schemeClr val="tx1"/>
                </a:solidFill>
                <a:latin typeface="Arial"/>
                <a:cs typeface="Arial"/>
              </a:rPr>
              <a:t>].</a:t>
            </a:r>
            <a:endParaRPr lang="en-GB" dirty="0">
              <a:solidFill>
                <a:schemeClr val="tx1"/>
              </a:solidFill>
              <a:latin typeface="Arial"/>
              <a:cs typeface="Arial"/>
            </a:endParaRPr>
          </a:p>
          <a:p>
            <a:pPr marL="0" indent="0">
              <a:buNone/>
            </a:pPr>
            <a:endParaRPr lang="en-GB" dirty="0">
              <a:solidFill>
                <a:schemeClr val="tx1"/>
              </a:solidFill>
              <a:latin typeface="Arial"/>
              <a:cs typeface="Arial"/>
            </a:endParaRPr>
          </a:p>
        </p:txBody>
      </p:sp>
    </p:spTree>
    <p:extLst>
      <p:ext uri="{BB962C8B-B14F-4D97-AF65-F5344CB8AC3E}">
        <p14:creationId xmlns:p14="http://schemas.microsoft.com/office/powerpoint/2010/main" val="1575265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err="1">
                <a:solidFill>
                  <a:schemeClr val="tx1"/>
                </a:solidFill>
                <a:latin typeface="Arial"/>
                <a:cs typeface="Arial"/>
              </a:rPr>
              <a:t>JOptimizer</a:t>
            </a:r>
            <a:r>
              <a:rPr lang="en-US" dirty="0">
                <a:latin typeface="Arial"/>
                <a:cs typeface="Arial"/>
              </a:rPr>
              <a:t> - </a:t>
            </a:r>
            <a:r>
              <a:rPr lang="en-GB" dirty="0">
                <a:latin typeface="Arial"/>
                <a:cs typeface="Arial"/>
              </a:rPr>
              <a:t>Answers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US" dirty="0">
                <a:solidFill>
                  <a:schemeClr val="tx1"/>
                </a:solidFill>
                <a:latin typeface="Arial"/>
                <a:cs typeface="Arial"/>
              </a:rPr>
              <a:t>LP solution assigns trucks to each haulage path. </a:t>
            </a:r>
            <a:r>
              <a:rPr lang="en-US" dirty="0">
                <a:solidFill>
                  <a:schemeClr val="accent5"/>
                </a:solidFill>
                <a:latin typeface="Arial"/>
                <a:cs typeface="Arial"/>
              </a:rPr>
              <a:t>False, LP solution represents the rate at which the system should assign trucks to each haulage path.</a:t>
            </a:r>
            <a:endParaRPr lang="en-GB" dirty="0">
              <a:solidFill>
                <a:schemeClr val="accent5"/>
              </a:solidFill>
              <a:latin typeface="Arial"/>
              <a:cs typeface="Arial"/>
            </a:endParaRPr>
          </a:p>
          <a:p>
            <a:pPr marL="342900" indent="-34290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err="1">
                <a:solidFill>
                  <a:schemeClr val="tx1"/>
                </a:solidFill>
                <a:latin typeface="Arial"/>
                <a:cs typeface="Arial"/>
              </a:rPr>
              <a:t>JOptimizer</a:t>
            </a:r>
            <a:r>
              <a:rPr lang="en-US" dirty="0">
                <a:solidFill>
                  <a:schemeClr val="tx1"/>
                </a:solidFill>
                <a:latin typeface="Arial"/>
                <a:cs typeface="Arial"/>
              </a:rPr>
              <a:t> component runs on JAMS in the equipment. </a:t>
            </a:r>
            <a:r>
              <a:rPr lang="en-US" dirty="0">
                <a:solidFill>
                  <a:schemeClr val="accent5"/>
                </a:solidFill>
                <a:latin typeface="Arial"/>
                <a:cs typeface="Arial"/>
              </a:rPr>
              <a:t>False, </a:t>
            </a:r>
            <a:r>
              <a:rPr lang="en-US" dirty="0" err="1">
                <a:solidFill>
                  <a:schemeClr val="accent5"/>
                </a:solidFill>
                <a:latin typeface="Arial"/>
                <a:cs typeface="Arial"/>
              </a:rPr>
              <a:t>JOptimizer</a:t>
            </a:r>
            <a:r>
              <a:rPr lang="en-US" dirty="0">
                <a:solidFill>
                  <a:schemeClr val="accent5"/>
                </a:solidFill>
                <a:latin typeface="Arial"/>
                <a:cs typeface="Arial"/>
              </a:rPr>
              <a:t> component runs on the central JAMS server.</a:t>
            </a:r>
            <a:endParaRPr lang="en-GB" dirty="0">
              <a:solidFill>
                <a:schemeClr val="accent5"/>
              </a:solidFill>
              <a:latin typeface="Arial"/>
              <a:cs typeface="Arial"/>
            </a:endParaRP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err="1">
                <a:solidFill>
                  <a:schemeClr val="tx1"/>
                </a:solidFill>
                <a:latin typeface="Arial"/>
                <a:cs typeface="Arial"/>
              </a:rPr>
              <a:t>JOptimizer</a:t>
            </a:r>
            <a:r>
              <a:rPr lang="en-US" dirty="0">
                <a:solidFill>
                  <a:schemeClr val="tx1"/>
                </a:solidFill>
                <a:latin typeface="Arial"/>
                <a:cs typeface="Arial"/>
              </a:rPr>
              <a:t> continuously updates the next projected shovel assignment in the Assignment table after any truck loads or tips. </a:t>
            </a:r>
            <a:r>
              <a:rPr lang="en-US" dirty="0">
                <a:solidFill>
                  <a:schemeClr val="accent5"/>
                </a:solidFill>
                <a:latin typeface="Arial"/>
                <a:cs typeface="Arial"/>
              </a:rPr>
              <a:t>True.</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 </a:t>
            </a:r>
            <a:r>
              <a:rPr lang="en-US" dirty="0">
                <a:solidFill>
                  <a:schemeClr val="tx1"/>
                </a:solidFill>
                <a:latin typeface="Arial"/>
                <a:cs typeface="Arial"/>
              </a:rPr>
              <a:t>The optimized projected shovel assignments are available in the SQL database on-board each haul truck, so the assignment is immediately available even if the truck is temporarily off-line. </a:t>
            </a:r>
            <a:r>
              <a:rPr lang="en-US" dirty="0">
                <a:solidFill>
                  <a:schemeClr val="accent5"/>
                </a:solidFill>
                <a:latin typeface="Arial"/>
                <a:cs typeface="Arial"/>
              </a:rPr>
              <a:t>True.</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err="1">
                <a:solidFill>
                  <a:schemeClr val="tx1"/>
                </a:solidFill>
                <a:latin typeface="Arial"/>
                <a:cs typeface="Arial"/>
              </a:rPr>
              <a:t>doOptimize</a:t>
            </a:r>
            <a:r>
              <a:rPr lang="en-US" dirty="0">
                <a:solidFill>
                  <a:schemeClr val="tx1"/>
                </a:solidFill>
                <a:latin typeface="Arial"/>
                <a:cs typeface="Arial"/>
              </a:rPr>
              <a:t> method calls methods for LP Solution [solution solve] and Assignments [self </a:t>
            </a:r>
            <a:r>
              <a:rPr lang="en-US" dirty="0" err="1">
                <a:solidFill>
                  <a:schemeClr val="tx1"/>
                </a:solidFill>
                <a:latin typeface="Arial"/>
                <a:cs typeface="Arial"/>
              </a:rPr>
              <a:t>doAssignments</a:t>
            </a:r>
            <a:r>
              <a:rPr lang="en-US" dirty="0">
                <a:solidFill>
                  <a:schemeClr val="tx1"/>
                </a:solidFill>
                <a:latin typeface="Arial"/>
                <a:cs typeface="Arial"/>
              </a:rPr>
              <a:t>]. </a:t>
            </a:r>
            <a:r>
              <a:rPr lang="en-US" dirty="0">
                <a:solidFill>
                  <a:schemeClr val="accent5"/>
                </a:solidFill>
                <a:latin typeface="Arial"/>
                <a:cs typeface="Arial"/>
              </a:rPr>
              <a:t>True.</a:t>
            </a:r>
            <a:endParaRPr lang="en-GB" dirty="0">
              <a:solidFill>
                <a:schemeClr val="accent5"/>
              </a:solidFill>
              <a:latin typeface="Arial"/>
              <a:cs typeface="Arial"/>
            </a:endParaRPr>
          </a:p>
          <a:p>
            <a:pPr marL="0" indent="0">
              <a:buNone/>
            </a:pPr>
            <a:endParaRPr lang="en-GB" dirty="0">
              <a:solidFill>
                <a:schemeClr val="tx1"/>
              </a:solidFill>
              <a:latin typeface="Arial"/>
              <a:cs typeface="Arial"/>
            </a:endParaRPr>
          </a:p>
        </p:txBody>
      </p:sp>
    </p:spTree>
    <p:extLst>
      <p:ext uri="{BB962C8B-B14F-4D97-AF65-F5344CB8AC3E}">
        <p14:creationId xmlns:p14="http://schemas.microsoft.com/office/powerpoint/2010/main" val="2579913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ls -l  </a:t>
            </a:r>
            <a:r>
              <a:rPr lang="en-US" dirty="0" err="1"/>
              <a:t>JOptimizer</a:t>
            </a:r>
            <a:r>
              <a:rPr lang="en-US" dirty="0"/>
              <a:t>/</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28202F4C-3953-9565-E42C-8D2C5126CEAE}"/>
              </a:ext>
            </a:extLst>
          </p:cNvPr>
          <p:cNvPicPr>
            <a:picLocks noChangeAspect="1"/>
          </p:cNvPicPr>
          <p:nvPr/>
        </p:nvPicPr>
        <p:blipFill>
          <a:blip r:embed="rId4"/>
          <a:stretch>
            <a:fillRect/>
          </a:stretch>
        </p:blipFill>
        <p:spPr>
          <a:xfrm>
            <a:off x="2647468" y="1446529"/>
            <a:ext cx="6897063" cy="4391638"/>
          </a:xfrm>
          <a:prstGeom prst="rect">
            <a:avLst/>
          </a:prstGeom>
        </p:spPr>
      </p:pic>
    </p:spTree>
    <p:custDataLst>
      <p:custData r:id="rId1"/>
      <p:custData r:id="rId2"/>
    </p:custDataLst>
    <p:extLst>
      <p:ext uri="{BB962C8B-B14F-4D97-AF65-F5344CB8AC3E}">
        <p14:creationId xmlns:p14="http://schemas.microsoft.com/office/powerpoint/2010/main" val="987697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2CB2E39C-76D5-A0E8-05DA-129A624D3E39}"/>
              </a:ext>
            </a:extLst>
          </p:cNvPr>
          <p:cNvPicPr>
            <a:picLocks noChangeAspect="1"/>
          </p:cNvPicPr>
          <p:nvPr/>
        </p:nvPicPr>
        <p:blipFill>
          <a:blip r:embed="rId4"/>
          <a:stretch>
            <a:fillRect/>
          </a:stretch>
        </p:blipFill>
        <p:spPr>
          <a:xfrm>
            <a:off x="3419504" y="1431957"/>
            <a:ext cx="5352991" cy="4816443"/>
          </a:xfrm>
          <a:prstGeom prst="rect">
            <a:avLst/>
          </a:prstGeom>
        </p:spPr>
      </p:pic>
    </p:spTree>
    <p:custDataLst>
      <p:custData r:id="rId1"/>
      <p:custData r:id="rId2"/>
    </p:custDataLst>
    <p:extLst>
      <p:ext uri="{BB962C8B-B14F-4D97-AF65-F5344CB8AC3E}">
        <p14:creationId xmlns:p14="http://schemas.microsoft.com/office/powerpoint/2010/main" val="2737196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JOptimizer</a:t>
            </a:r>
            <a:r>
              <a:rPr lang="en-US" dirty="0"/>
              <a:t>/</a:t>
            </a:r>
            <a:r>
              <a:rPr lang="en-US" dirty="0" err="1"/>
              <a:t>JOptimizer.m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err="1"/>
              <a:t>JOptimizer</a:t>
            </a:r>
            <a:endParaRPr lang="en-US" dirty="0"/>
          </a:p>
        </p:txBody>
      </p:sp>
      <p:pic>
        <p:nvPicPr>
          <p:cNvPr id="6" name="Picture 5">
            <a:extLst>
              <a:ext uri="{FF2B5EF4-FFF2-40B4-BE49-F238E27FC236}">
                <a16:creationId xmlns:a16="http://schemas.microsoft.com/office/drawing/2014/main" id="{F93A3940-8239-5FBA-BF74-54D86EFE7C0D}"/>
              </a:ext>
            </a:extLst>
          </p:cNvPr>
          <p:cNvPicPr>
            <a:picLocks noChangeAspect="1"/>
          </p:cNvPicPr>
          <p:nvPr/>
        </p:nvPicPr>
        <p:blipFill>
          <a:blip r:embed="rId4"/>
          <a:stretch>
            <a:fillRect/>
          </a:stretch>
        </p:blipFill>
        <p:spPr>
          <a:xfrm>
            <a:off x="3847497" y="1424340"/>
            <a:ext cx="4497005" cy="4824060"/>
          </a:xfrm>
          <a:prstGeom prst="rect">
            <a:avLst/>
          </a:prstGeom>
        </p:spPr>
      </p:pic>
    </p:spTree>
    <p:custDataLst>
      <p:custData r:id="rId1"/>
      <p:custData r:id="rId2"/>
    </p:custDataLst>
    <p:extLst>
      <p:ext uri="{BB962C8B-B14F-4D97-AF65-F5344CB8AC3E}">
        <p14:creationId xmlns:p14="http://schemas.microsoft.com/office/powerpoint/2010/main" val="31060668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TemplafySlideFormConfiguration><![CDATA[{"formFields":[],"formDataEntries":[]}]]></TemplafySlideFormConfiguration>
</file>

<file path=customXml/item10.xml><?xml version="1.0" encoding="utf-8"?>
<TemplafySlideTemplateConfiguration><![CDATA[{"slideVersion":1,"isValidatorEnabled":false,"isLocked":false,"elementsMetadata":[],"slideId":"638013797448130541","enableDocumentContentUpdater":false,"version":"2.0"}]]></TemplafySlideTemplateConfiguration>
</file>

<file path=customXml/item100.xml><?xml version="1.0" encoding="utf-8"?>
<TemplafySlideTemplateConfiguration><![CDATA[{"slideVersion":1,"isValidatorEnabled":false,"isLocked":false,"elementsMetadata":[],"slideId":"638013797448130541","enableDocumentContentUpdater":false,"version":"2.0"}]]></TemplafySlideTemplateConfiguration>
</file>

<file path=customXml/item101.xml><?xml version="1.0" encoding="utf-8"?>
<TemplafySlideTemplateConfiguration><![CDATA[{"slideVersion":1,"isValidatorEnabled":false,"isLocked":false,"elementsMetadata":[],"slideId":"638013797448130541","enableDocumentContentUpdater":false,"version":"2.0"}]]></TemplafySlideTemplateConfiguration>
</file>

<file path=customXml/item102.xml><?xml version="1.0" encoding="utf-8"?>
<TemplafySlideTemplateConfiguration><![CDATA[{"slideVersion":1,"isValidatorEnabled":false,"isLocked":false,"elementsMetadata":[],"slideId":"638013797448130541","enableDocumentContentUpdater":false,"version":"2.0"}]]></TemplafySlideTemplateConfiguration>
</file>

<file path=customXml/item103.xml><?xml version="1.0" encoding="utf-8"?>
<TemplafySlideFormConfiguration><![CDATA[{"formFields":[],"formDataEntries":[]}]]></TemplafySlideFormConfiguration>
</file>

<file path=customXml/item104.xml><?xml version="1.0" encoding="utf-8"?>
<TemplafySlideTemplateConfiguration><![CDATA[{"slideVersion":1,"isValidatorEnabled":false,"isLocked":false,"elementsMetadata":[],"slideId":"638013797448130541","enableDocumentContentUpdater":false,"version":"2.0"}]]></TemplafySlideTemplateConfiguration>
</file>

<file path=customXml/item105.xml><?xml version="1.0" encoding="utf-8"?>
<TemplafySlideTemplateConfiguration><![CDATA[{"slideVersion":1,"isValidatorEnabled":false,"isLocked":false,"elementsMetadata":[],"slideId":"638013797448130541","enableDocumentContentUpdater":false,"version":"2.0"}]]></TemplafySlideTemplateConfiguration>
</file>

<file path=customXml/item106.xml><?xml version="1.0" encoding="utf-8"?>
<TemplafySlideTemplateConfiguration><![CDATA[{"slideVersion":1,"isValidatorEnabled":false,"isLocked":false,"elementsMetadata":[],"slideId":"638013797448130541","enableDocumentContentUpdater":false,"version":"2.0"}]]></TemplafySlideTemplateConfiguration>
</file>

<file path=customXml/item107.xml><?xml version="1.0" encoding="utf-8"?>
<TemplafySlideTemplateConfiguration><![CDATA[{"slideVersion":1,"isValidatorEnabled":false,"isLocked":false,"elementsMetadata":[],"slideId":"638013797448130541","enableDocumentContentUpdater":false,"version":"2.0"}]]></TemplafySlideTemplateConfiguration>
</file>

<file path=customXml/item108.xml><?xml version="1.0" encoding="utf-8"?>
<TemplafySlideTemplateConfiguration><![CDATA[{"slideVersion":1,"isValidatorEnabled":false,"isLocked":false,"elementsMetadata":[],"slideId":"638013797448130541","enableDocumentContentUpdater":false,"version":"2.0"}]]></TemplafySlideTemplateConfiguration>
</file>

<file path=customXml/item109.xml><?xml version="1.0" encoding="utf-8"?>
<TemplafySlideTemplateConfiguration><![CDATA[{"slideVersion":1,"isValidatorEnabled":false,"isLocked":false,"elementsMetadata":[],"slideId":"638013797448130541","enableDocumentContentUpdater":false,"version":"2.0"}]]></TemplafySlideTemplateConfiguration>
</file>

<file path=customXml/item11.xml><?xml version="1.0" encoding="utf-8"?>
<TemplafySlideFormConfiguration><![CDATA[{"formFields":[],"formDataEntries":[]}]]></TemplafySlideFormConfiguration>
</file>

<file path=customXml/item110.xml><?xml version="1.0" encoding="utf-8"?>
<TemplafySlideTemplateConfiguration><![CDATA[{"slideVersion":1,"isValidatorEnabled":false,"isLocked":false,"elementsMetadata":[],"slideId":"638013797448130541","enableDocumentContentUpdater":false,"version":"2.0"}]]></TemplafySlideTemplateConfiguration>
</file>

<file path=customXml/item111.xml><?xml version="1.0" encoding="utf-8"?>
<TemplafySlideTemplateConfiguration><![CDATA[{"slideVersion":1,"isValidatorEnabled":false,"isLocked":false,"elementsMetadata":[],"slideId":"638013797448130541","enableDocumentContentUpdater":false,"version":"2.0"}]]></TemplafySlideTemplateConfiguration>
</file>

<file path=customXml/item112.xml><?xml version="1.0" encoding="utf-8"?>
<TemplafySlideTemplateConfiguration><![CDATA[{"slideVersion":1,"isValidatorEnabled":false,"isLocked":false,"elementsMetadata":[],"slideId":"638013797448060512","enableDocumentContentUpdater":false,"version":"2.0"}]]></TemplafySlideTemplateConfiguration>
</file>

<file path=customXml/item113.xml><?xml version="1.0" encoding="utf-8"?>
<TemplafySlideTemplateConfiguration><![CDATA[{"slideVersion":1,"isValidatorEnabled":false,"isLocked":false,"elementsMetadata":[],"slideId":"638013797448130541","enableDocumentContentUpdater":false,"version":"2.0"}]]></TemplafySlideTemplateConfiguration>
</file>

<file path=customXml/item114.xml><?xml version="1.0" encoding="utf-8"?>
<TemplafySlideFormConfiguration><![CDATA[{"formFields":[],"formDataEntries":[]}]]></TemplafySlideFormConfiguration>
</file>

<file path=customXml/item115.xml><?xml version="1.0" encoding="utf-8"?>
<TemplafySlideTemplateConfiguration><![CDATA[{"slideVersion":1,"isValidatorEnabled":false,"isLocked":false,"elementsMetadata":[],"slideId":"638013797448130541","enableDocumentContentUpdater":false,"version":"2.0"}]]></TemplafySlideTemplateConfiguration>
</file>

<file path=customXml/item116.xml><?xml version="1.0" encoding="utf-8"?>
<TemplafySlideTemplateConfiguration><![CDATA[{"slideVersion":1,"isValidatorEnabled":false,"isLocked":false,"elementsMetadata":[],"slideId":"638013797448130541","enableDocumentContentUpdater":false,"version":"2.0"}]]></TemplafySlideTemplateConfiguration>
</file>

<file path=customXml/item117.xml><?xml version="1.0" encoding="utf-8"?>
<TemplafySlideFormConfiguration><![CDATA[{"formFields":[],"formDataEntries":[]}]]></TemplafySlideFormConfiguration>
</file>

<file path=customXml/item118.xml><?xml version="1.0" encoding="utf-8"?>
<TemplafySlideFormConfiguration><![CDATA[{"formFields":[],"formDataEntries":[]}]]></TemplafySlideFormConfiguration>
</file>

<file path=customXml/item119.xml><?xml version="1.0" encoding="utf-8"?>
<TemplafySlideTemplateConfiguration><![CDATA[{"slideVersion":1,"isValidatorEnabled":false,"isLocked":false,"elementsMetadata":[],"slideId":"638013797448130541","enableDocumentContentUpdater":false,"version":"2.0"}]]></TemplafySlideTemplateConfiguration>
</file>

<file path=customXml/item12.xml><?xml version="1.0" encoding="utf-8"?>
<TemplafySlideFormConfiguration><![CDATA[{"formFields":[],"formDataEntries":[]}]]></TemplafySlideFormConfiguration>
</file>

<file path=customXml/item120.xml><?xml version="1.0" encoding="utf-8"?>
<TemplafyFormConfiguration><![CDATA[{"formFields":[],"formDataEntries":[]}]]></TemplafyFormConfiguration>
</file>

<file path=customXml/item121.xml><?xml version="1.0" encoding="utf-8"?>
<TemplafySlideTemplateConfiguration><![CDATA[{"slideVersion":1,"isValidatorEnabled":false,"isLocked":false,"elementsMetadata":[],"slideId":"638013797448130541","enableDocumentContentUpdater":false,"version":"2.0"}]]></TemplafySlideTemplateConfiguration>
</file>

<file path=customXml/item122.xml><?xml version="1.0" encoding="utf-8"?>
<TemplafySlideTemplateConfiguration><![CDATA[{"slideVersion":1,"isValidatorEnabled":false,"isLocked":false,"elementsMetadata":[],"slideId":"638013797448130541","enableDocumentContentUpdater":false,"version":"2.0"}]]></TemplafySlideTemplateConfiguration>
</file>

<file path=customXml/item123.xml><?xml version="1.0" encoding="utf-8"?>
<TemplafySlideTemplateConfiguration><![CDATA[{"slideVersion":1,"isValidatorEnabled":false,"isLocked":false,"elementsMetadata":[],"slideId":"638013797448130541","enableDocumentContentUpdater":false,"version":"2.0"}]]></TemplafySlideTemplateConfiguration>
</file>

<file path=customXml/item124.xml><?xml version="1.0" encoding="utf-8"?>
<TemplafySlideFormConfiguration><![CDATA[{"formFields":[],"formDataEntries":[]}]]></TemplafySlideFormConfiguration>
</file>

<file path=customXml/item125.xml><?xml version="1.0" encoding="utf-8"?>
<TemplafySlideFormConfiguration><![CDATA[{"formFields":[],"formDataEntries":[]}]]></TemplafySlideFormConfiguration>
</file>

<file path=customXml/item126.xml><?xml version="1.0" encoding="utf-8"?>
<TemplafySlideTemplateConfiguration><![CDATA[{"slideVersion":1,"isValidatorEnabled":false,"isLocked":false,"elementsMetadata":[],"slideId":"638013797448130541","enableDocumentContentUpdater":false,"version":"2.0"}]]></TemplafySlideTemplateConfiguration>
</file>

<file path=customXml/item127.xml><?xml version="1.0" encoding="utf-8"?>
<TemplafySlideFormConfiguration><![CDATA[{"formFields":[],"formDataEntries":[]}]]></TemplafySlideFormConfiguration>
</file>

<file path=customXml/item128.xml><?xml version="1.0" encoding="utf-8"?>
<TemplafySlideFormConfiguration><![CDATA[{"formFields":[],"formDataEntries":[]}]]></TemplafySlideFormConfiguration>
</file>

<file path=customXml/item13.xml><?xml version="1.0" encoding="utf-8"?>
<TemplafySlideTemplateConfiguration><![CDATA[{"slideVersion":1,"isValidatorEnabled":false,"isLocked":false,"elementsMetadata":[],"slideId":"638013797448130541","enableDocumentContentUpdater":false,"version":"2.0"}]]></TemplafySlideTemplateConfiguration>
</file>

<file path=customXml/item14.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slideId":"638013797448130541","enableDocumentContentUpdater":false,"version":"2.0"}]]></TemplafySlideTemplateConfiguration>
</file>

<file path=customXml/item16.xml><?xml version="1.0" encoding="utf-8"?>
<TemplafySlideTemplateConfiguration><![CDATA[{"slideVersion":1,"isValidatorEnabled":false,"isLocked":false,"elementsMetadata":[],"slideId":"638013797448130541","enableDocumentContentUpdater":false,"version":"2.0"}]]></TemplafySlideTemplateConfiguration>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TemplafySlideTemplateConfiguration><![CDATA[{"slideVersion":1,"isValidatorEnabled":false,"isLocked":false,"elementsMetadata":[],"slideId":"638013797448130541","enableDocumentContentUpdater":false,"version":"2.0"}]]></TemplafySlideTemplateConfiguration>
</file>

<file path=customXml/item19.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20.xml><?xml version="1.0" encoding="utf-8"?>
<TemplafySlideFormConfiguration><![CDATA[{"formFields":[],"formDataEntries":[]}]]></TemplafySlideFormConfiguration>
</file>

<file path=customXml/item21.xml><?xml version="1.0" encoding="utf-8"?>
<TemplafySlideTemplateConfiguration><![CDATA[{"slideVersion":1,"isValidatorEnabled":false,"isLocked":false,"elementsMetadata":[],"slideId":"638013797448130541","enableDocumentContentUpdater":false,"version":"2.0"}]]></TemplafySlideTemplateConfiguration>
</file>

<file path=customXml/item22.xml><?xml version="1.0" encoding="utf-8"?>
<TemplafySlideFormConfiguration><![CDATA[{"formFields":[],"formDataEntries":[]}]]></TemplafySlideFormConfiguration>
</file>

<file path=customXml/item23.xml><?xml version="1.0" encoding="utf-8"?>
<TemplafySlideFormConfiguration><![CDATA[{"formFields":[],"formDataEntries":[]}]]></TemplafySlideFormConfiguration>
</file>

<file path=customXml/item24.xml><?xml version="1.0" encoding="utf-8"?>
<TemplafySlideFormConfiguration><![CDATA[{"formFields":[],"formDataEntries":[]}]]></TemplafySlideFormConfiguration>
</file>

<file path=customXml/item25.xml><?xml version="1.0" encoding="utf-8"?>
<TemplafySlideFormConfiguration><![CDATA[{"formFields":[],"formDataEntries":[]}]]></TemplafySlideFormConfiguration>
</file>

<file path=customXml/item26.xml><?xml version="1.0" encoding="utf-8"?>
<TemplafySlideFormConfiguration><![CDATA[{"formFields":[],"formDataEntries":[]}]]></TemplafySlideFormConfiguration>
</file>

<file path=customXml/item27.xml><?xml version="1.0" encoding="utf-8"?>
<TemplafySlideTemplateConfiguration><![CDATA[{"slideVersion":1,"isValidatorEnabled":false,"isLocked":false,"elementsMetadata":[],"slideId":"638013797448130541","enableDocumentContentUpdater":false,"version":"2.0"}]]></TemplafySlideTemplateConfiguration>
</file>

<file path=customXml/item28.xml><?xml version="1.0" encoding="utf-8"?>
<TemplafySlideTemplateConfiguration><![CDATA[{"slideVersion":1,"isValidatorEnabled":false,"isLocked":false,"elementsMetadata":[],"slideId":"638013797448130541","enableDocumentContentUpdater":false,"version":"2.0"}]]></TemplafySlideTemplateConfiguration>
</file>

<file path=customXml/item29.xml><?xml version="1.0" encoding="utf-8"?>
<TemplafySlideTemplateConfiguration><![CDATA[{"slideVersion":1,"isValidatorEnabled":false,"isLocked":false,"elementsMetadata":[],"slideId":"638013797448130541","enableDocumentContentUpdater":false,"version":"2.0"}]]></TemplafySlideTemplateConfiguration>
</file>

<file path=customXml/item3.xml><?xml version="1.0" encoding="utf-8"?>
<TemplafySlideTemplateConfiguration><![CDATA[{"slideVersion":1,"isValidatorEnabled":false,"isLocked":false,"elementsMetadata":[],"slideId":"638013797448130541","enableDocumentContentUpdater":false,"version":"2.0"}]]></TemplafySlideTemplateConfiguration>
</file>

<file path=customXml/item30.xml><?xml version="1.0" encoding="utf-8"?>
<TemplafySlideTemplateConfiguration><![CDATA[{"slideVersion":1,"isValidatorEnabled":false,"isLocked":false,"elementsMetadata":[],"slideId":"638013797448130541","enableDocumentContentUpdater":false,"version":"2.0"}]]></TemplafySlideTemplateConfiguration>
</file>

<file path=customXml/item31.xml><?xml version="1.0" encoding="utf-8"?>
<TemplafySlideTemplateConfiguration><![CDATA[{"slideVersion":1,"isValidatorEnabled":false,"isLocked":false,"elementsMetadata":[],"slideId":"638013797448130541","enableDocumentContentUpdater":false,"version":"2.0"}]]></TemplafySlideTemplateConfiguration>
</file>

<file path=customXml/item32.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33.xml><?xml version="1.0" encoding="utf-8"?>
<TemplafySlideFormConfiguration><![CDATA[{"formFields":[],"formDataEntries":[]}]]></TemplafySlideFormConfiguration>
</file>

<file path=customXml/item34.xml><?xml version="1.0" encoding="utf-8"?>
<TemplafySlideTemplateConfiguration><![CDATA[{"slideVersion":1,"isValidatorEnabled":false,"isLocked":false,"elementsMetadata":[],"slideId":"638013797448130541","enableDocumentContentUpdater":false,"version":"2.0"}]]></TemplafySlideTemplateConfiguration>
</file>

<file path=customXml/item35.xml><?xml version="1.0" encoding="utf-8"?>
<TemplafySlideTemplateConfiguration><![CDATA[{"slideVersion":1,"isValidatorEnabled":false,"isLocked":false,"elementsMetadata":[],"slideId":"638013797448130541","enableDocumentContentUpdater":false,"version":"2.0"}]]></TemplafySlideTemplateConfiguration>
</file>

<file path=customXml/item36.xml><?xml version="1.0" encoding="utf-8"?>
<TemplafyTemplateConfiguration><![CDATA[{"elementsMetadata":[],"transformationConfigurations":[],"templateName":"Hexagon Blank","templateDescription":"","enableDocumentContentUpdater":false,"version":"2.0"}]]></TemplafyTemplateConfiguration>
</file>

<file path=customXml/item37.xml><?xml version="1.0" encoding="utf-8"?>
<TemplafySlideTemplateConfiguration><![CDATA[{"slideVersion":1,"isValidatorEnabled":false,"isLocked":false,"elementsMetadata":[],"slideId":"638013797448130541","enableDocumentContentUpdater":false,"version":"2.0"}]]></TemplafySlideTemplateConfiguration>
</file>

<file path=customXml/item38.xml><?xml version="1.0" encoding="utf-8"?>
<TemplafySlideTemplateConfiguration><![CDATA[{"slideVersion":1,"isValidatorEnabled":false,"isLocked":false,"elementsMetadata":[],"slideId":"638013797448130541","enableDocumentContentUpdater":false,"version":"2.0"}]]></TemplafySlideTemplateConfiguration>
</file>

<file path=customXml/item39.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638013797448130541","enableDocumentContentUpdater":false,"version":"2.0"}]]></TemplafySlideTemplateConfiguration>
</file>

<file path=customXml/item40.xml><?xml version="1.0" encoding="utf-8"?>
<TemplafySlideFormConfiguration><![CDATA[{"formFields":[],"formDataEntries":[]}]]></TemplafySlideFormConfiguration>
</file>

<file path=customXml/item41.xml><?xml version="1.0" encoding="utf-8"?>
<TemplafySlideFormConfiguration><![CDATA[{"formFields":[],"formDataEntries":[]}]]></TemplafySlideFormConfiguration>
</file>

<file path=customXml/item42.xml><?xml version="1.0" encoding="utf-8"?>
<TemplafySlideFormConfiguration><![CDATA[{"formFields":[],"formDataEntries":[]}]]></TemplafySlideFormConfiguration>
</file>

<file path=customXml/item43.xml><?xml version="1.0" encoding="utf-8"?>
<TemplafySlideFormConfiguration><![CDATA[{"formFields":[],"formDataEntries":[]}]]></TemplafySlideFormConfiguration>
</file>

<file path=customXml/item44.xml><?xml version="1.0" encoding="utf-8"?>
<TemplafySlideFormConfiguration><![CDATA[{"formFields":[],"formDataEntries":[]}]]></TemplafySlideFormConfiguration>
</file>

<file path=customXml/item45.xml><?xml version="1.0" encoding="utf-8"?>
<TemplafySlideTemplateConfiguration><![CDATA[{"slideVersion":1,"isValidatorEnabled":false,"isLocked":false,"elementsMetadata":[],"slideId":"638013797448130541","enableDocumentContentUpdater":false,"version":"2.0"}]]></TemplafySlideTemplateConfiguration>
</file>

<file path=customXml/item46.xml><?xml version="1.0" encoding="utf-8"?>
<TemplafySlideFormConfiguration><![CDATA[{"formFields":[],"formDataEntries":[]}]]></TemplafySlideFormConfiguration>
</file>

<file path=customXml/item47.xml><?xml version="1.0" encoding="utf-8"?>
<TemplafySlideFormConfiguration><![CDATA[{"formFields":[],"formDataEntries":[]}]]></TemplafySlideFormConfiguration>
</file>

<file path=customXml/item48.xml><?xml version="1.0" encoding="utf-8"?>
<TemplafySlideTemplateConfiguration><![CDATA[{"slideVersion":1,"isValidatorEnabled":false,"isLocked":false,"elementsMetadata":[],"slideId":"638013797448130541","enableDocumentContentUpdater":false,"version":"2.0"}]]></TemplafySlideTemplateConfiguration>
</file>

<file path=customXml/item49.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50.xml><?xml version="1.0" encoding="utf-8"?>
<TemplafySlideTemplateConfiguration><![CDATA[{"slideVersion":1,"isValidatorEnabled":false,"isLocked":false,"elementsMetadata":[],"slideId":"638013797448130541","enableDocumentContentUpdater":false,"version":"2.0"}]]></TemplafySlideTemplateConfiguration>
</file>

<file path=customXml/item51.xml><?xml version="1.0" encoding="utf-8"?>
<TemplafySlideFormConfiguration><![CDATA[{"formFields":[],"formDataEntries":[]}]]></TemplafySlideFormConfiguration>
</file>

<file path=customXml/item52.xml><?xml version="1.0" encoding="utf-8"?>
<TemplafySlideTemplateConfiguration><![CDATA[{"slideVersion":1,"isValidatorEnabled":false,"isLocked":false,"elementsMetadata":[],"slideId":"638013797448130541","enableDocumentContentUpdater":false,"version":"2.0"}]]></TemplafySlideTemplateConfiguration>
</file>

<file path=customXml/item53.xml><?xml version="1.0" encoding="utf-8"?>
<TemplafySlideFormConfiguration><![CDATA[{"formFields":[],"formDataEntries":[]}]]></TemplafySlideFormConfiguration>
</file>

<file path=customXml/item54.xml><?xml version="1.0" encoding="utf-8"?>
<TemplafySlideTemplateConfiguration><![CDATA[{"slideVersion":1,"isValidatorEnabled":false,"isLocked":false,"elementsMetadata":[],"slideId":"638013797448130541","enableDocumentContentUpdater":false,"version":"2.0"}]]></TemplafySlideTemplateConfiguration>
</file>

<file path=customXml/item55.xml><?xml version="1.0" encoding="utf-8"?>
<TemplafySlideFormConfiguration><![CDATA[{"formFields":[],"formDataEntries":[]}]]></TemplafySlideFormConfiguration>
</file>

<file path=customXml/item56.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7.xml><?xml version="1.0" encoding="utf-8"?>
<TemplafySlideTemplateConfiguration><![CDATA[{"slideVersion":1,"isValidatorEnabled":false,"isLocked":false,"elementsMetadata":[],"slideId":"638013797448130541","enableDocumentContentUpdater":false,"version":"2.0"}]]></TemplafySlideTemplateConfiguration>
</file>

<file path=customXml/item58.xml><?xml version="1.0" encoding="utf-8"?>
<TemplafySlideTemplateConfiguration><![CDATA[{"slideVersion":1,"isValidatorEnabled":false,"isLocked":false,"elementsMetadata":[],"slideId":"638013797448130541","enableDocumentContentUpdater":false,"version":"2.0"}]]></TemplafySlideTemplateConfiguration>
</file>

<file path=customXml/item59.xml><?xml version="1.0" encoding="utf-8"?>
<TemplafySlideTemplateConfiguration><![CDATA[{"slideVersion":1,"isValidatorEnabled":false,"isLocked":false,"elementsMetadata":[],"slideId":"638013797448130541","enableDocumentContentUpdater":false,"version":"2.0"}]]></TemplafySlideTemplateConfiguration>
</file>

<file path=customXml/item6.xml><?xml version="1.0" encoding="utf-8"?>
<TemplafySlideTemplateConfiguration><![CDATA[{"slideVersion":1,"isValidatorEnabled":false,"isLocked":false,"elementsMetadata":[],"slideId":"638013797448138910","enableDocumentContentUpdater":false,"version":"2.0"}]]></TemplafySlideTemplateConfiguration>
</file>

<file path=customXml/item60.xml><?xml version="1.0" encoding="utf-8"?>
<TemplafySlideFormConfiguration><![CDATA[{"formFields":[],"formDataEntries":[]}]]></TemplafySlideFormConfiguration>
</file>

<file path=customXml/item61.xml><?xml version="1.0" encoding="utf-8"?>
<TemplafySlideTemplateConfiguration><![CDATA[{"slideVersion":1,"isValidatorEnabled":false,"isLocked":false,"elementsMetadata":[],"slideId":"638013797448130541","enableDocumentContentUpdater":false,"version":"2.0"}]]></TemplafySlideTemplateConfiguration>
</file>

<file path=customXml/item62.xml><?xml version="1.0" encoding="utf-8"?>
<TemplafySlideFormConfiguration><![CDATA[{"formFields":[],"formDataEntries":[]}]]></TemplafySlideFormConfiguration>
</file>

<file path=customXml/item63.xml><?xml version="1.0" encoding="utf-8"?>
<TemplafySlideTemplateConfiguration><![CDATA[{"slideVersion":1,"isValidatorEnabled":false,"isLocked":false,"elementsMetadata":[],"slideId":"638013797448130541","enableDocumentContentUpdater":false,"version":"2.0"}]]></TemplafySlideTemplateConfiguration>
</file>

<file path=customXml/item64.xml><?xml version="1.0" encoding="utf-8"?>
<TemplafySlideFormConfiguration><![CDATA[{"formFields":[],"formDataEntries":[]}]]></TemplafySlideFormConfiguration>
</file>

<file path=customXml/item65.xml><?xml version="1.0" encoding="utf-8"?>
<TemplafySlideFormConfiguration><![CDATA[{"formFields":[],"formDataEntries":[]}]]></TemplafySlideFormConfiguration>
</file>

<file path=customXml/item66.xml><?xml version="1.0" encoding="utf-8"?>
<TemplafySlideFormConfiguration><![CDATA[{"formFields":[],"formDataEntries":[]}]]></TemplafySlideFormConfiguration>
</file>

<file path=customXml/item67.xml><?xml version="1.0" encoding="utf-8"?>
<TemplafySlideTemplateConfiguration><![CDATA[{"slideVersion":1,"isValidatorEnabled":false,"isLocked":false,"elementsMetadata":[],"slideId":"638013797448130541","enableDocumentContentUpdater":false,"version":"2.0"}]]></TemplafySlideTemplateConfiguration>
</file>

<file path=customXml/item68.xml><?xml version="1.0" encoding="utf-8"?>
<TemplafySlideFormConfiguration><![CDATA[{"formFields":[],"formDataEntries":[]}]]></TemplafySlideFormConfiguration>
</file>

<file path=customXml/item69.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7.xml><?xml version="1.0" encoding="utf-8"?>
<TemplafySlideFormConfiguration><![CDATA[{"formFields":[],"formDataEntries":[]}]]></TemplafySlideFormConfiguration>
</file>

<file path=customXml/item70.xml><?xml version="1.0" encoding="utf-8"?>
<TemplafySlideFormConfiguration><![CDATA[{"formFields":[],"formDataEntries":[]}]]></TemplafySlideFormConfiguration>
</file>

<file path=customXml/item71.xml><?xml version="1.0" encoding="utf-8"?>
<TemplafySlideFormConfiguration><![CDATA[{"formFields":[],"formDataEntries":[]}]]></TemplafySlideFormConfiguration>
</file>

<file path=customXml/item72.xml><?xml version="1.0" encoding="utf-8"?>
<TemplafySlideTemplateConfiguration><![CDATA[{"slideVersion":1,"isValidatorEnabled":false,"isLocked":false,"elementsMetadata":[],"slideId":"638013797448130541","enableDocumentContentUpdater":false,"version":"2.0"}]]></TemplafySlideTemplateConfiguration>
</file>

<file path=customXml/item73.xml><?xml version="1.0" encoding="utf-8"?>
<TemplafySlideFormConfiguration><![CDATA[{"formFields":[],"formDataEntries":[]}]]></TemplafySlideFormConfiguration>
</file>

<file path=customXml/item74.xml><?xml version="1.0" encoding="utf-8"?>
<TemplafySlideTemplateConfiguration><![CDATA[{"slideVersion":1,"isValidatorEnabled":false,"isLocked":false,"elementsMetadata":[],"slideId":"638013797448130541","enableDocumentContentUpdater":false,"version":"2.0"}]]></TemplafySlideTemplateConfiguration>
</file>

<file path=customXml/item75.xml><?xml version="1.0" encoding="utf-8"?>
<TemplafySlideTemplateConfiguration><![CDATA[{"slideVersion":1,"isValidatorEnabled":false,"isLocked":false,"elementsMetadata":[],"slideId":"638013797448130541","enableDocumentContentUpdater":false,"version":"2.0"}]]></TemplafySlideTemplateConfiguration>
</file>

<file path=customXml/item76.xml><?xml version="1.0" encoding="utf-8"?>
<TemplafySlideFormConfiguration><![CDATA[{"formFields":[],"formDataEntries":[]}]]></TemplafySlideFormConfiguration>
</file>

<file path=customXml/item77.xml><?xml version="1.0" encoding="utf-8"?>
<TemplafySlideFormConfiguration><![CDATA[{"formFields":[],"formDataEntries":[]}]]></TemplafySlideFormConfiguration>
</file>

<file path=customXml/item78.xml><?xml version="1.0" encoding="utf-8"?>
<TemplafySlideTemplateConfiguration><![CDATA[{"slideVersion":1,"isValidatorEnabled":false,"isLocked":false,"elementsMetadata":[],"slideId":"638013797448130541","enableDocumentContentUpdater":false,"version":"2.0"}]]></TemplafySlideTemplateConfiguration>
</file>

<file path=customXml/item79.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8013797448130541","enableDocumentContentUpdater":false,"version":"2.0"}]]></TemplafySlideTemplateConfiguration>
</file>

<file path=customXml/item80.xml><?xml version="1.0" encoding="utf-8"?>
<TemplafySlideFormConfiguration><![CDATA[{"formFields":[],"formDataEntries":[]}]]></TemplafySlideFormConfiguration>
</file>

<file path=customXml/item81.xml><?xml version="1.0" encoding="utf-8"?>
<TemplafySlideFormConfiguration><![CDATA[{"formFields":[],"formDataEntries":[]}]]></TemplafySlideFormConfiguration>
</file>

<file path=customXml/item82.xml><?xml version="1.0" encoding="utf-8"?>
<TemplafySlideFormConfiguration><![CDATA[{"formFields":[],"formDataEntries":[]}]]></TemplafySlideFormConfiguration>
</file>

<file path=customXml/item83.xml><?xml version="1.0" encoding="utf-8"?>
<TemplafySlideTemplateConfiguration><![CDATA[{"slideVersion":1,"isValidatorEnabled":false,"isLocked":false,"elementsMetadata":[],"slideId":"638013797448130541","enableDocumentContentUpdater":false,"version":"2.0"}]]></TemplafySlideTemplateConfiguration>
</file>

<file path=customXml/item84.xml><?xml version="1.0" encoding="utf-8"?>
<TemplafySlideFormConfiguration><![CDATA[{"formFields":[],"formDataEntries":[]}]]></TemplafySlideFormConfiguration>
</file>

<file path=customXml/item85.xml><?xml version="1.0" encoding="utf-8"?>
<TemplafySlideFormConfiguration><![CDATA[{"formFields":[],"formDataEntries":[]}]]></TemplafySlideFormConfiguration>
</file>

<file path=customXml/item86.xml><?xml version="1.0" encoding="utf-8"?>
<TemplafySlideFormConfiguration><![CDATA[{"formFields":[],"formDataEntries":[]}]]></TemplafySlideFormConfiguration>
</file>

<file path=customXml/item87.xml><?xml version="1.0" encoding="utf-8"?>
<TemplafySlideTemplateConfiguration><![CDATA[{"slideVersion":1,"isValidatorEnabled":false,"isLocked":false,"elementsMetadata":[],"slideId":"638013797448130541","enableDocumentContentUpdater":false,"version":"2.0"}]]></TemplafySlideTemplateConfiguration>
</file>

<file path=customXml/item88.xml><?xml version="1.0" encoding="utf-8"?>
<TemplafySlideFormConfiguration><![CDATA[{"formFields":[],"formDataEntries":[]}]]></TemplafySlideFormConfiguration>
</file>

<file path=customXml/item89.xml><?xml version="1.0" encoding="utf-8"?>
<TemplafySlideFormConfiguration><![CDATA[{"formFields":[],"formDataEntries":[]}]]></TemplafySlideFormConfiguration>
</file>

<file path=customXml/item9.xml><?xml version="1.0" encoding="utf-8"?>
<TemplafySlideFormConfiguration><![CDATA[{"formFields":[],"formDataEntries":[]}]]></TemplafySlideFormConfiguration>
</file>

<file path=customXml/item90.xml><?xml version="1.0" encoding="utf-8"?>
<TemplafySlideTemplateConfiguration><![CDATA[{"slideVersion":1,"isValidatorEnabled":false,"isLocked":false,"elementsMetadata":[],"slideId":"638013797448130541","enableDocumentContentUpdater":false,"version":"2.0"}]]></TemplafySlideTemplateConfiguration>
</file>

<file path=customXml/item91.xml><?xml version="1.0" encoding="utf-8"?>
<TemplafySlideFormConfiguration><![CDATA[{"formFields":[],"formDataEntries":[]}]]></TemplafySlideFormConfiguration>
</file>

<file path=customXml/item92.xml><?xml version="1.0" encoding="utf-8"?>
<TemplafySlideTemplateConfiguration><![CDATA[{"slideVersion":1,"isValidatorEnabled":false,"isLocked":false,"elementsMetadata":[],"slideId":"638013797448130541","enableDocumentContentUpdater":false,"version":"2.0"}]]></TemplafySlideTemplateConfiguration>
</file>

<file path=customXml/item93.xml><?xml version="1.0" encoding="utf-8"?>
<TemplafySlideFormConfiguration><![CDATA[{"formFields":[],"formDataEntries":[]}]]></TemplafySlideFormConfiguration>
</file>

<file path=customXml/item94.xml><?xml version="1.0" encoding="utf-8"?>
<TemplafySlideFormConfiguration><![CDATA[{"formFields":[],"formDataEntries":[]}]]></TemplafySlideFormConfiguration>
</file>

<file path=customXml/item95.xml><?xml version="1.0" encoding="utf-8"?>
<TemplafySlideTemplateConfiguration><![CDATA[{"slideVersion":1,"isValidatorEnabled":false,"isLocked":false,"elementsMetadata":[],"slideId":"638013797448130541","enableDocumentContentUpdater":false,"version":"2.0"}]]></TemplafySlideTemplateConfiguration>
</file>

<file path=customXml/item96.xml><?xml version="1.0" encoding="utf-8"?>
<TemplafySlideFormConfiguration><![CDATA[{"formFields":[],"formDataEntries":[]}]]></TemplafySlideFormConfiguration>
</file>

<file path=customXml/item97.xml><?xml version="1.0" encoding="utf-8"?>
<TemplafySlideTemplateConfiguration><![CDATA[{"slideVersion":1,"isValidatorEnabled":false,"isLocked":false,"elementsMetadata":[],"slideId":"638013797448130541","enableDocumentContentUpdater":false,"version":"2.0"}]]></TemplafySlideTemplateConfiguration>
</file>

<file path=customXml/item98.xml><?xml version="1.0" encoding="utf-8"?>
<TemplafySlideFormConfiguration><![CDATA[{"formFields":[],"formDataEntries":[]}]]></TemplafySlideFormConfiguration>
</file>

<file path=customXml/item99.xml><?xml version="1.0" encoding="utf-8"?>
<TemplafySlideTemplateConfiguration><![CDATA[{"slideVersion":1,"isValidatorEnabled":false,"isLocked":false,"elementsMetadata":[],"slideId":"638013797448130541","enableDocumentContentUpdater":false,"version":"2.0"}]]></TemplafySlideTemplateConfiguration>
</file>

<file path=customXml/itemProps1.xml><?xml version="1.0" encoding="utf-8"?>
<ds:datastoreItem xmlns:ds="http://schemas.openxmlformats.org/officeDocument/2006/customXml" ds:itemID="{95CFE7EB-9133-4099-ADBC-8BAFDA550508}">
  <ds:schemaRefs/>
</ds:datastoreItem>
</file>

<file path=customXml/itemProps10.xml><?xml version="1.0" encoding="utf-8"?>
<ds:datastoreItem xmlns:ds="http://schemas.openxmlformats.org/officeDocument/2006/customXml" ds:itemID="{0BA311A6-6E86-4C42-A3AA-4EA1697B14A4}">
  <ds:schemaRefs/>
</ds:datastoreItem>
</file>

<file path=customXml/itemProps100.xml><?xml version="1.0" encoding="utf-8"?>
<ds:datastoreItem xmlns:ds="http://schemas.openxmlformats.org/officeDocument/2006/customXml" ds:itemID="{14DEDAF8-D856-4CB0-AAA5-7BACF94E3EEB}">
  <ds:schemaRefs/>
</ds:datastoreItem>
</file>

<file path=customXml/itemProps101.xml><?xml version="1.0" encoding="utf-8"?>
<ds:datastoreItem xmlns:ds="http://schemas.openxmlformats.org/officeDocument/2006/customXml" ds:itemID="{2E749B44-8BF0-4B43-8C7C-EE31BC3AC8B1}">
  <ds:schemaRefs/>
</ds:datastoreItem>
</file>

<file path=customXml/itemProps102.xml><?xml version="1.0" encoding="utf-8"?>
<ds:datastoreItem xmlns:ds="http://schemas.openxmlformats.org/officeDocument/2006/customXml" ds:itemID="{882558A5-2E6B-411F-A238-0B3A25933E52}">
  <ds:schemaRefs/>
</ds:datastoreItem>
</file>

<file path=customXml/itemProps103.xml><?xml version="1.0" encoding="utf-8"?>
<ds:datastoreItem xmlns:ds="http://schemas.openxmlformats.org/officeDocument/2006/customXml" ds:itemID="{DA82E803-32DE-45B7-AA7B-B35F82F39806}">
  <ds:schemaRefs/>
</ds:datastoreItem>
</file>

<file path=customXml/itemProps104.xml><?xml version="1.0" encoding="utf-8"?>
<ds:datastoreItem xmlns:ds="http://schemas.openxmlformats.org/officeDocument/2006/customXml" ds:itemID="{2AA090CC-7704-460C-BCEF-67FF54BACC40}">
  <ds:schemaRefs/>
</ds:datastoreItem>
</file>

<file path=customXml/itemProps105.xml><?xml version="1.0" encoding="utf-8"?>
<ds:datastoreItem xmlns:ds="http://schemas.openxmlformats.org/officeDocument/2006/customXml" ds:itemID="{137A8601-792D-4616-BA16-444F34C9F16A}">
  <ds:schemaRefs/>
</ds:datastoreItem>
</file>

<file path=customXml/itemProps106.xml><?xml version="1.0" encoding="utf-8"?>
<ds:datastoreItem xmlns:ds="http://schemas.openxmlformats.org/officeDocument/2006/customXml" ds:itemID="{FF138FAE-D310-4FA6-981D-1709606D89DC}">
  <ds:schemaRefs/>
</ds:datastoreItem>
</file>

<file path=customXml/itemProps107.xml><?xml version="1.0" encoding="utf-8"?>
<ds:datastoreItem xmlns:ds="http://schemas.openxmlformats.org/officeDocument/2006/customXml" ds:itemID="{1DAD3447-8C65-4E77-9D64-D54EE5E7DA5C}">
  <ds:schemaRefs/>
</ds:datastoreItem>
</file>

<file path=customXml/itemProps108.xml><?xml version="1.0" encoding="utf-8"?>
<ds:datastoreItem xmlns:ds="http://schemas.openxmlformats.org/officeDocument/2006/customXml" ds:itemID="{927EAE54-2E9F-4BD6-909F-6106B8AB324D}">
  <ds:schemaRefs/>
</ds:datastoreItem>
</file>

<file path=customXml/itemProps109.xml><?xml version="1.0" encoding="utf-8"?>
<ds:datastoreItem xmlns:ds="http://schemas.openxmlformats.org/officeDocument/2006/customXml" ds:itemID="{86448488-CD57-427B-82C0-B5E1AEB9B3F0}">
  <ds:schemaRefs/>
</ds:datastoreItem>
</file>

<file path=customXml/itemProps11.xml><?xml version="1.0" encoding="utf-8"?>
<ds:datastoreItem xmlns:ds="http://schemas.openxmlformats.org/officeDocument/2006/customXml" ds:itemID="{2C8FB9B9-8195-4FEA-8D18-84B05CF885D9}">
  <ds:schemaRefs/>
</ds:datastoreItem>
</file>

<file path=customXml/itemProps110.xml><?xml version="1.0" encoding="utf-8"?>
<ds:datastoreItem xmlns:ds="http://schemas.openxmlformats.org/officeDocument/2006/customXml" ds:itemID="{7820FF8A-D1A0-4C72-8AE8-405CCEA0EE81}">
  <ds:schemaRefs/>
</ds:datastoreItem>
</file>

<file path=customXml/itemProps111.xml><?xml version="1.0" encoding="utf-8"?>
<ds:datastoreItem xmlns:ds="http://schemas.openxmlformats.org/officeDocument/2006/customXml" ds:itemID="{6D205ADC-B722-4A87-8FC1-A9B8D061C037}">
  <ds:schemaRefs/>
</ds:datastoreItem>
</file>

<file path=customXml/itemProps112.xml><?xml version="1.0" encoding="utf-8"?>
<ds:datastoreItem xmlns:ds="http://schemas.openxmlformats.org/officeDocument/2006/customXml" ds:itemID="{4F73AE8E-E166-4F29-95D8-C3AA63466D2B}">
  <ds:schemaRefs/>
</ds:datastoreItem>
</file>

<file path=customXml/itemProps113.xml><?xml version="1.0" encoding="utf-8"?>
<ds:datastoreItem xmlns:ds="http://schemas.openxmlformats.org/officeDocument/2006/customXml" ds:itemID="{A7142E95-901E-44B5-8DBC-E6240345D4FE}">
  <ds:schemaRefs/>
</ds:datastoreItem>
</file>

<file path=customXml/itemProps114.xml><?xml version="1.0" encoding="utf-8"?>
<ds:datastoreItem xmlns:ds="http://schemas.openxmlformats.org/officeDocument/2006/customXml" ds:itemID="{F7B920B9-B8F5-4205-8D29-FEBA711B7AAB}">
  <ds:schemaRefs/>
</ds:datastoreItem>
</file>

<file path=customXml/itemProps115.xml><?xml version="1.0" encoding="utf-8"?>
<ds:datastoreItem xmlns:ds="http://schemas.openxmlformats.org/officeDocument/2006/customXml" ds:itemID="{43BF7F41-A0D1-4967-8E76-90A779B24DDA}">
  <ds:schemaRefs/>
</ds:datastoreItem>
</file>

<file path=customXml/itemProps116.xml><?xml version="1.0" encoding="utf-8"?>
<ds:datastoreItem xmlns:ds="http://schemas.openxmlformats.org/officeDocument/2006/customXml" ds:itemID="{1FB3C8A4-F507-447D-BEB8-8EF1C6614CCB}">
  <ds:schemaRefs/>
</ds:datastoreItem>
</file>

<file path=customXml/itemProps117.xml><?xml version="1.0" encoding="utf-8"?>
<ds:datastoreItem xmlns:ds="http://schemas.openxmlformats.org/officeDocument/2006/customXml" ds:itemID="{D851EB1E-E1CC-44AF-AC1C-6A927CB6CE23}">
  <ds:schemaRefs/>
</ds:datastoreItem>
</file>

<file path=customXml/itemProps118.xml><?xml version="1.0" encoding="utf-8"?>
<ds:datastoreItem xmlns:ds="http://schemas.openxmlformats.org/officeDocument/2006/customXml" ds:itemID="{C6BD0F49-C934-4ADA-8DA5-62BE0227D085}">
  <ds:schemaRefs/>
</ds:datastoreItem>
</file>

<file path=customXml/itemProps119.xml><?xml version="1.0" encoding="utf-8"?>
<ds:datastoreItem xmlns:ds="http://schemas.openxmlformats.org/officeDocument/2006/customXml" ds:itemID="{D07FEC52-4DB4-4E04-AA3C-50851E0AB6BD}">
  <ds:schemaRefs/>
</ds:datastoreItem>
</file>

<file path=customXml/itemProps12.xml><?xml version="1.0" encoding="utf-8"?>
<ds:datastoreItem xmlns:ds="http://schemas.openxmlformats.org/officeDocument/2006/customXml" ds:itemID="{99D660E3-8FDB-4476-9DAF-406456F3FB8C}">
  <ds:schemaRefs/>
</ds:datastoreItem>
</file>

<file path=customXml/itemProps120.xml><?xml version="1.0" encoding="utf-8"?>
<ds:datastoreItem xmlns:ds="http://schemas.openxmlformats.org/officeDocument/2006/customXml" ds:itemID="{A8A439ED-2598-409A-B23C-471E34407B12}">
  <ds:schemaRefs/>
</ds:datastoreItem>
</file>

<file path=customXml/itemProps121.xml><?xml version="1.0" encoding="utf-8"?>
<ds:datastoreItem xmlns:ds="http://schemas.openxmlformats.org/officeDocument/2006/customXml" ds:itemID="{B6636413-4E8C-4E7F-AA13-748FE76A6CA4}">
  <ds:schemaRefs/>
</ds:datastoreItem>
</file>

<file path=customXml/itemProps122.xml><?xml version="1.0" encoding="utf-8"?>
<ds:datastoreItem xmlns:ds="http://schemas.openxmlformats.org/officeDocument/2006/customXml" ds:itemID="{01F2B7D7-0872-4EB5-8AED-87B104531E04}">
  <ds:schemaRefs/>
</ds:datastoreItem>
</file>

<file path=customXml/itemProps123.xml><?xml version="1.0" encoding="utf-8"?>
<ds:datastoreItem xmlns:ds="http://schemas.openxmlformats.org/officeDocument/2006/customXml" ds:itemID="{0FD61F91-04FD-4A23-A36E-CDCA1124FC8B}">
  <ds:schemaRefs/>
</ds:datastoreItem>
</file>

<file path=customXml/itemProps124.xml><?xml version="1.0" encoding="utf-8"?>
<ds:datastoreItem xmlns:ds="http://schemas.openxmlformats.org/officeDocument/2006/customXml" ds:itemID="{5BEC3CFB-CA87-454C-918F-489670AE44F0}">
  <ds:schemaRefs/>
</ds:datastoreItem>
</file>

<file path=customXml/itemProps125.xml><?xml version="1.0" encoding="utf-8"?>
<ds:datastoreItem xmlns:ds="http://schemas.openxmlformats.org/officeDocument/2006/customXml" ds:itemID="{126C642E-1758-464A-A0B0-6E85C460FE56}">
  <ds:schemaRefs/>
</ds:datastoreItem>
</file>

<file path=customXml/itemProps126.xml><?xml version="1.0" encoding="utf-8"?>
<ds:datastoreItem xmlns:ds="http://schemas.openxmlformats.org/officeDocument/2006/customXml" ds:itemID="{AF68D26B-ABB0-4A79-A873-52A1D3C5F945}">
  <ds:schemaRefs/>
</ds:datastoreItem>
</file>

<file path=customXml/itemProps127.xml><?xml version="1.0" encoding="utf-8"?>
<ds:datastoreItem xmlns:ds="http://schemas.openxmlformats.org/officeDocument/2006/customXml" ds:itemID="{02250770-8E7C-41C9-803E-B7357C932202}">
  <ds:schemaRefs/>
</ds:datastoreItem>
</file>

<file path=customXml/itemProps128.xml><?xml version="1.0" encoding="utf-8"?>
<ds:datastoreItem xmlns:ds="http://schemas.openxmlformats.org/officeDocument/2006/customXml" ds:itemID="{5BEECE4F-F63F-49D8-9734-0777511EA950}">
  <ds:schemaRefs/>
</ds:datastoreItem>
</file>

<file path=customXml/itemProps13.xml><?xml version="1.0" encoding="utf-8"?>
<ds:datastoreItem xmlns:ds="http://schemas.openxmlformats.org/officeDocument/2006/customXml" ds:itemID="{07F7FBAF-938B-4A53-838D-59411E7577AB}">
  <ds:schemaRefs/>
</ds:datastoreItem>
</file>

<file path=customXml/itemProps14.xml><?xml version="1.0" encoding="utf-8"?>
<ds:datastoreItem xmlns:ds="http://schemas.openxmlformats.org/officeDocument/2006/customXml" ds:itemID="{A191CAD5-DC63-407A-A4D1-4808501B8D6E}">
  <ds:schemaRefs/>
</ds:datastoreItem>
</file>

<file path=customXml/itemProps15.xml><?xml version="1.0" encoding="utf-8"?>
<ds:datastoreItem xmlns:ds="http://schemas.openxmlformats.org/officeDocument/2006/customXml" ds:itemID="{3F5E056E-76C4-41F6-A5FD-2A041186D551}">
  <ds:schemaRefs/>
</ds:datastoreItem>
</file>

<file path=customXml/itemProps16.xml><?xml version="1.0" encoding="utf-8"?>
<ds:datastoreItem xmlns:ds="http://schemas.openxmlformats.org/officeDocument/2006/customXml" ds:itemID="{2F37E07D-2A05-4A78-A71A-1C12597C5EF5}">
  <ds:schemaRefs/>
</ds:datastoreItem>
</file>

<file path=customXml/itemProps17.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18.xml><?xml version="1.0" encoding="utf-8"?>
<ds:datastoreItem xmlns:ds="http://schemas.openxmlformats.org/officeDocument/2006/customXml" ds:itemID="{40D92C7B-E958-46DA-BA4F-5A286ED7A049}">
  <ds:schemaRefs/>
</ds:datastoreItem>
</file>

<file path=customXml/itemProps19.xml><?xml version="1.0" encoding="utf-8"?>
<ds:datastoreItem xmlns:ds="http://schemas.openxmlformats.org/officeDocument/2006/customXml" ds:itemID="{37317944-B140-4D62-A144-0FDD0DE736DC}">
  <ds:schemaRefs/>
</ds:datastoreItem>
</file>

<file path=customXml/itemProps2.xml><?xml version="1.0" encoding="utf-8"?>
<ds:datastoreItem xmlns:ds="http://schemas.openxmlformats.org/officeDocument/2006/customXml" ds:itemID="{3BB9FC24-9B3C-4369-843D-C6742D28A985}">
  <ds:schemaRefs/>
</ds:datastoreItem>
</file>

<file path=customXml/itemProps20.xml><?xml version="1.0" encoding="utf-8"?>
<ds:datastoreItem xmlns:ds="http://schemas.openxmlformats.org/officeDocument/2006/customXml" ds:itemID="{FB977043-D56C-4F8F-A594-F89894840DCB}">
  <ds:schemaRefs/>
</ds:datastoreItem>
</file>

<file path=customXml/itemProps21.xml><?xml version="1.0" encoding="utf-8"?>
<ds:datastoreItem xmlns:ds="http://schemas.openxmlformats.org/officeDocument/2006/customXml" ds:itemID="{FF23C262-6799-4B02-8A67-D20DA0045C23}">
  <ds:schemaRefs/>
</ds:datastoreItem>
</file>

<file path=customXml/itemProps22.xml><?xml version="1.0" encoding="utf-8"?>
<ds:datastoreItem xmlns:ds="http://schemas.openxmlformats.org/officeDocument/2006/customXml" ds:itemID="{B3D1CD6C-704F-4B2A-8604-A75889C8561C}">
  <ds:schemaRefs/>
</ds:datastoreItem>
</file>

<file path=customXml/itemProps23.xml><?xml version="1.0" encoding="utf-8"?>
<ds:datastoreItem xmlns:ds="http://schemas.openxmlformats.org/officeDocument/2006/customXml" ds:itemID="{DECF27EE-5AB9-47A7-96A0-C19B70F48813}">
  <ds:schemaRefs/>
</ds:datastoreItem>
</file>

<file path=customXml/itemProps24.xml><?xml version="1.0" encoding="utf-8"?>
<ds:datastoreItem xmlns:ds="http://schemas.openxmlformats.org/officeDocument/2006/customXml" ds:itemID="{3F427F0D-EC78-4FF9-A738-1357EF7648B9}">
  <ds:schemaRefs/>
</ds:datastoreItem>
</file>

<file path=customXml/itemProps25.xml><?xml version="1.0" encoding="utf-8"?>
<ds:datastoreItem xmlns:ds="http://schemas.openxmlformats.org/officeDocument/2006/customXml" ds:itemID="{AD54E79C-B72C-40D7-8978-5CB711B6DAE2}">
  <ds:schemaRefs/>
</ds:datastoreItem>
</file>

<file path=customXml/itemProps26.xml><?xml version="1.0" encoding="utf-8"?>
<ds:datastoreItem xmlns:ds="http://schemas.openxmlformats.org/officeDocument/2006/customXml" ds:itemID="{64908283-D569-4B5B-9686-C5244E990F5D}">
  <ds:schemaRefs/>
</ds:datastoreItem>
</file>

<file path=customXml/itemProps27.xml><?xml version="1.0" encoding="utf-8"?>
<ds:datastoreItem xmlns:ds="http://schemas.openxmlformats.org/officeDocument/2006/customXml" ds:itemID="{2448BD7C-55BD-4FD3-B9CC-0849B86C511F}">
  <ds:schemaRefs/>
</ds:datastoreItem>
</file>

<file path=customXml/itemProps28.xml><?xml version="1.0" encoding="utf-8"?>
<ds:datastoreItem xmlns:ds="http://schemas.openxmlformats.org/officeDocument/2006/customXml" ds:itemID="{BBAB5400-9825-4AFF-AA88-BA75177F6431}">
  <ds:schemaRefs/>
</ds:datastoreItem>
</file>

<file path=customXml/itemProps29.xml><?xml version="1.0" encoding="utf-8"?>
<ds:datastoreItem xmlns:ds="http://schemas.openxmlformats.org/officeDocument/2006/customXml" ds:itemID="{BE94BFA5-C5BC-4ED6-841D-ACBACE6B037C}">
  <ds:schemaRefs/>
</ds:datastoreItem>
</file>

<file path=customXml/itemProps3.xml><?xml version="1.0" encoding="utf-8"?>
<ds:datastoreItem xmlns:ds="http://schemas.openxmlformats.org/officeDocument/2006/customXml" ds:itemID="{870AFD20-B8C3-4C70-9E62-F2C333E9CF46}">
  <ds:schemaRefs/>
</ds:datastoreItem>
</file>

<file path=customXml/itemProps30.xml><?xml version="1.0" encoding="utf-8"?>
<ds:datastoreItem xmlns:ds="http://schemas.openxmlformats.org/officeDocument/2006/customXml" ds:itemID="{8A37D78D-2442-4DED-8C67-68FE08087CFC}">
  <ds:schemaRefs/>
</ds:datastoreItem>
</file>

<file path=customXml/itemProps31.xml><?xml version="1.0" encoding="utf-8"?>
<ds:datastoreItem xmlns:ds="http://schemas.openxmlformats.org/officeDocument/2006/customXml" ds:itemID="{1D808BBA-6ECD-44D2-B3DE-742B5995A1D2}">
  <ds:schemaRefs/>
</ds:datastoreItem>
</file>

<file path=customXml/itemProps32.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33.xml><?xml version="1.0" encoding="utf-8"?>
<ds:datastoreItem xmlns:ds="http://schemas.openxmlformats.org/officeDocument/2006/customXml" ds:itemID="{6DCAA2CF-BDAE-4AB9-9F25-57323EF88B8C}">
  <ds:schemaRefs/>
</ds:datastoreItem>
</file>

<file path=customXml/itemProps34.xml><?xml version="1.0" encoding="utf-8"?>
<ds:datastoreItem xmlns:ds="http://schemas.openxmlformats.org/officeDocument/2006/customXml" ds:itemID="{AB91B2C7-4831-4A15-9604-277E3F98EBE7}">
  <ds:schemaRefs/>
</ds:datastoreItem>
</file>

<file path=customXml/itemProps35.xml><?xml version="1.0" encoding="utf-8"?>
<ds:datastoreItem xmlns:ds="http://schemas.openxmlformats.org/officeDocument/2006/customXml" ds:itemID="{718AAFA3-DC7F-4D09-940D-356A78A7E709}">
  <ds:schemaRefs/>
</ds:datastoreItem>
</file>

<file path=customXml/itemProps36.xml><?xml version="1.0" encoding="utf-8"?>
<ds:datastoreItem xmlns:ds="http://schemas.openxmlformats.org/officeDocument/2006/customXml" ds:itemID="{0CC40518-738D-4AC5-BC45-2A7B87381AD0}">
  <ds:schemaRefs/>
</ds:datastoreItem>
</file>

<file path=customXml/itemProps37.xml><?xml version="1.0" encoding="utf-8"?>
<ds:datastoreItem xmlns:ds="http://schemas.openxmlformats.org/officeDocument/2006/customXml" ds:itemID="{49C1D519-45A2-4705-98A5-1F9E33632332}">
  <ds:schemaRefs/>
</ds:datastoreItem>
</file>

<file path=customXml/itemProps38.xml><?xml version="1.0" encoding="utf-8"?>
<ds:datastoreItem xmlns:ds="http://schemas.openxmlformats.org/officeDocument/2006/customXml" ds:itemID="{9350078E-90D1-4FBE-A54C-FE5A236B36F0}">
  <ds:schemaRefs/>
</ds:datastoreItem>
</file>

<file path=customXml/itemProps39.xml><?xml version="1.0" encoding="utf-8"?>
<ds:datastoreItem xmlns:ds="http://schemas.openxmlformats.org/officeDocument/2006/customXml" ds:itemID="{A816AE82-2B93-4505-B50B-61EA06D84D02}">
  <ds:schemaRefs/>
</ds:datastoreItem>
</file>

<file path=customXml/itemProps4.xml><?xml version="1.0" encoding="utf-8"?>
<ds:datastoreItem xmlns:ds="http://schemas.openxmlformats.org/officeDocument/2006/customXml" ds:itemID="{F3EC21BE-49DE-4E44-B24F-D6D9419A365A}">
  <ds:schemaRefs/>
</ds:datastoreItem>
</file>

<file path=customXml/itemProps40.xml><?xml version="1.0" encoding="utf-8"?>
<ds:datastoreItem xmlns:ds="http://schemas.openxmlformats.org/officeDocument/2006/customXml" ds:itemID="{4D7B0CBC-AE68-472F-9C5B-BE0AEF6D6739}">
  <ds:schemaRefs/>
</ds:datastoreItem>
</file>

<file path=customXml/itemProps41.xml><?xml version="1.0" encoding="utf-8"?>
<ds:datastoreItem xmlns:ds="http://schemas.openxmlformats.org/officeDocument/2006/customXml" ds:itemID="{1E05858B-6907-4EF6-98F6-3C572DD31D44}">
  <ds:schemaRefs/>
</ds:datastoreItem>
</file>

<file path=customXml/itemProps42.xml><?xml version="1.0" encoding="utf-8"?>
<ds:datastoreItem xmlns:ds="http://schemas.openxmlformats.org/officeDocument/2006/customXml" ds:itemID="{931FFB1D-FD1C-4380-8452-90BAF9B1C5BB}">
  <ds:schemaRefs/>
</ds:datastoreItem>
</file>

<file path=customXml/itemProps43.xml><?xml version="1.0" encoding="utf-8"?>
<ds:datastoreItem xmlns:ds="http://schemas.openxmlformats.org/officeDocument/2006/customXml" ds:itemID="{54DAD8F1-750E-4D4D-A0C2-9D0F86D483EC}">
  <ds:schemaRefs/>
</ds:datastoreItem>
</file>

<file path=customXml/itemProps44.xml><?xml version="1.0" encoding="utf-8"?>
<ds:datastoreItem xmlns:ds="http://schemas.openxmlformats.org/officeDocument/2006/customXml" ds:itemID="{BE87D989-5DB5-46CB-A7AA-5D7B6AF5F3F8}">
  <ds:schemaRefs/>
</ds:datastoreItem>
</file>

<file path=customXml/itemProps45.xml><?xml version="1.0" encoding="utf-8"?>
<ds:datastoreItem xmlns:ds="http://schemas.openxmlformats.org/officeDocument/2006/customXml" ds:itemID="{3C3681D4-9477-4EEC-A139-3733D427C92C}">
  <ds:schemaRefs/>
</ds:datastoreItem>
</file>

<file path=customXml/itemProps46.xml><?xml version="1.0" encoding="utf-8"?>
<ds:datastoreItem xmlns:ds="http://schemas.openxmlformats.org/officeDocument/2006/customXml" ds:itemID="{22788553-3ED6-4A58-9AA8-405CF7E8D93A}">
  <ds:schemaRefs/>
</ds:datastoreItem>
</file>

<file path=customXml/itemProps47.xml><?xml version="1.0" encoding="utf-8"?>
<ds:datastoreItem xmlns:ds="http://schemas.openxmlformats.org/officeDocument/2006/customXml" ds:itemID="{1206E602-4C19-4BE0-9089-F31B502B02F8}">
  <ds:schemaRefs/>
</ds:datastoreItem>
</file>

<file path=customXml/itemProps48.xml><?xml version="1.0" encoding="utf-8"?>
<ds:datastoreItem xmlns:ds="http://schemas.openxmlformats.org/officeDocument/2006/customXml" ds:itemID="{3F9C40B8-ADA9-4B16-B105-042D1B89F68E}">
  <ds:schemaRefs/>
</ds:datastoreItem>
</file>

<file path=customXml/itemProps49.xml><?xml version="1.0" encoding="utf-8"?>
<ds:datastoreItem xmlns:ds="http://schemas.openxmlformats.org/officeDocument/2006/customXml" ds:itemID="{4AD0F1CB-D80F-461E-8647-A14E2DA5F7FE}">
  <ds:schemaRefs/>
</ds:datastoreItem>
</file>

<file path=customXml/itemProps5.xml><?xml version="1.0" encoding="utf-8"?>
<ds:datastoreItem xmlns:ds="http://schemas.openxmlformats.org/officeDocument/2006/customXml" ds:itemID="{6BF8D742-D5A4-4286-B237-EC44BC652947}">
  <ds:schemaRefs/>
</ds:datastoreItem>
</file>

<file path=customXml/itemProps50.xml><?xml version="1.0" encoding="utf-8"?>
<ds:datastoreItem xmlns:ds="http://schemas.openxmlformats.org/officeDocument/2006/customXml" ds:itemID="{51330BC0-AE24-4662-9C53-D01169A5AED4}">
  <ds:schemaRefs/>
</ds:datastoreItem>
</file>

<file path=customXml/itemProps51.xml><?xml version="1.0" encoding="utf-8"?>
<ds:datastoreItem xmlns:ds="http://schemas.openxmlformats.org/officeDocument/2006/customXml" ds:itemID="{4355986D-6E1B-4A97-925B-B3590B76AA82}">
  <ds:schemaRefs/>
</ds:datastoreItem>
</file>

<file path=customXml/itemProps52.xml><?xml version="1.0" encoding="utf-8"?>
<ds:datastoreItem xmlns:ds="http://schemas.openxmlformats.org/officeDocument/2006/customXml" ds:itemID="{6FE9636A-AC25-4FD1-A5C8-157CF2708D4F}">
  <ds:schemaRefs/>
</ds:datastoreItem>
</file>

<file path=customXml/itemProps53.xml><?xml version="1.0" encoding="utf-8"?>
<ds:datastoreItem xmlns:ds="http://schemas.openxmlformats.org/officeDocument/2006/customXml" ds:itemID="{51892420-F438-48DE-A62D-848C4F33D6BB}">
  <ds:schemaRefs/>
</ds:datastoreItem>
</file>

<file path=customXml/itemProps54.xml><?xml version="1.0" encoding="utf-8"?>
<ds:datastoreItem xmlns:ds="http://schemas.openxmlformats.org/officeDocument/2006/customXml" ds:itemID="{CB587C8A-57EB-4070-9C65-C60DEB4369E4}">
  <ds:schemaRefs/>
</ds:datastoreItem>
</file>

<file path=customXml/itemProps55.xml><?xml version="1.0" encoding="utf-8"?>
<ds:datastoreItem xmlns:ds="http://schemas.openxmlformats.org/officeDocument/2006/customXml" ds:itemID="{6DE664FC-75BF-4770-AE06-59DACD04EB74}">
  <ds:schemaRefs/>
</ds:datastoreItem>
</file>

<file path=customXml/itemProps56.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7.xml><?xml version="1.0" encoding="utf-8"?>
<ds:datastoreItem xmlns:ds="http://schemas.openxmlformats.org/officeDocument/2006/customXml" ds:itemID="{78B4A31B-23B2-4014-936C-E3DA8B26F1C2}">
  <ds:schemaRefs/>
</ds:datastoreItem>
</file>

<file path=customXml/itemProps58.xml><?xml version="1.0" encoding="utf-8"?>
<ds:datastoreItem xmlns:ds="http://schemas.openxmlformats.org/officeDocument/2006/customXml" ds:itemID="{A542802E-752C-4F17-9A17-BC3D7C0C74D7}">
  <ds:schemaRefs/>
</ds:datastoreItem>
</file>

<file path=customXml/itemProps59.xml><?xml version="1.0" encoding="utf-8"?>
<ds:datastoreItem xmlns:ds="http://schemas.openxmlformats.org/officeDocument/2006/customXml" ds:itemID="{B5FDCEC4-94A6-4BB1-9A8E-41B441605148}">
  <ds:schemaRefs/>
</ds:datastoreItem>
</file>

<file path=customXml/itemProps6.xml><?xml version="1.0" encoding="utf-8"?>
<ds:datastoreItem xmlns:ds="http://schemas.openxmlformats.org/officeDocument/2006/customXml" ds:itemID="{2C686BFD-F092-4B21-A66B-55EE9ABFEA54}">
  <ds:schemaRefs/>
</ds:datastoreItem>
</file>

<file path=customXml/itemProps60.xml><?xml version="1.0" encoding="utf-8"?>
<ds:datastoreItem xmlns:ds="http://schemas.openxmlformats.org/officeDocument/2006/customXml" ds:itemID="{50579950-3F8F-4C50-A9D0-808BE0059A2C}">
  <ds:schemaRefs/>
</ds:datastoreItem>
</file>

<file path=customXml/itemProps61.xml><?xml version="1.0" encoding="utf-8"?>
<ds:datastoreItem xmlns:ds="http://schemas.openxmlformats.org/officeDocument/2006/customXml" ds:itemID="{7D83FD27-CAD9-46B9-85FB-11D57D7E3B1C}">
  <ds:schemaRefs/>
</ds:datastoreItem>
</file>

<file path=customXml/itemProps62.xml><?xml version="1.0" encoding="utf-8"?>
<ds:datastoreItem xmlns:ds="http://schemas.openxmlformats.org/officeDocument/2006/customXml" ds:itemID="{626ED648-8E56-4805-BA93-46002FC29721}">
  <ds:schemaRefs/>
</ds:datastoreItem>
</file>

<file path=customXml/itemProps63.xml><?xml version="1.0" encoding="utf-8"?>
<ds:datastoreItem xmlns:ds="http://schemas.openxmlformats.org/officeDocument/2006/customXml" ds:itemID="{1F502A6A-B28E-40CD-A4E6-CADC87FF950B}">
  <ds:schemaRefs/>
</ds:datastoreItem>
</file>

<file path=customXml/itemProps64.xml><?xml version="1.0" encoding="utf-8"?>
<ds:datastoreItem xmlns:ds="http://schemas.openxmlformats.org/officeDocument/2006/customXml" ds:itemID="{C9FF76E4-3748-4CE8-8EA0-19F62C09F166}">
  <ds:schemaRefs/>
</ds:datastoreItem>
</file>

<file path=customXml/itemProps65.xml><?xml version="1.0" encoding="utf-8"?>
<ds:datastoreItem xmlns:ds="http://schemas.openxmlformats.org/officeDocument/2006/customXml" ds:itemID="{8160C035-5A83-4831-81B5-7BCFF2BCABFB}">
  <ds:schemaRefs/>
</ds:datastoreItem>
</file>

<file path=customXml/itemProps66.xml><?xml version="1.0" encoding="utf-8"?>
<ds:datastoreItem xmlns:ds="http://schemas.openxmlformats.org/officeDocument/2006/customXml" ds:itemID="{AE95165C-EB12-4FE2-B4A6-F93243CE6D52}">
  <ds:schemaRefs/>
</ds:datastoreItem>
</file>

<file path=customXml/itemProps67.xml><?xml version="1.0" encoding="utf-8"?>
<ds:datastoreItem xmlns:ds="http://schemas.openxmlformats.org/officeDocument/2006/customXml" ds:itemID="{B4B7AF16-27FC-4D16-9486-250AA186AD06}">
  <ds:schemaRefs/>
</ds:datastoreItem>
</file>

<file path=customXml/itemProps68.xml><?xml version="1.0" encoding="utf-8"?>
<ds:datastoreItem xmlns:ds="http://schemas.openxmlformats.org/officeDocument/2006/customXml" ds:itemID="{DF61478A-03AA-446E-A389-9E909B29C729}">
  <ds:schemaRefs/>
</ds:datastoreItem>
</file>

<file path=customXml/itemProps69.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7.xml><?xml version="1.0" encoding="utf-8"?>
<ds:datastoreItem xmlns:ds="http://schemas.openxmlformats.org/officeDocument/2006/customXml" ds:itemID="{C337318E-F0CE-49FC-90F1-74F8974B4C2A}">
  <ds:schemaRefs/>
</ds:datastoreItem>
</file>

<file path=customXml/itemProps70.xml><?xml version="1.0" encoding="utf-8"?>
<ds:datastoreItem xmlns:ds="http://schemas.openxmlformats.org/officeDocument/2006/customXml" ds:itemID="{E2528D08-A708-45A9-8D03-C0447AADA645}">
  <ds:schemaRefs/>
</ds:datastoreItem>
</file>

<file path=customXml/itemProps71.xml><?xml version="1.0" encoding="utf-8"?>
<ds:datastoreItem xmlns:ds="http://schemas.openxmlformats.org/officeDocument/2006/customXml" ds:itemID="{E37CCDB3-D049-4301-92ED-FD05A90318E0}">
  <ds:schemaRefs/>
</ds:datastoreItem>
</file>

<file path=customXml/itemProps72.xml><?xml version="1.0" encoding="utf-8"?>
<ds:datastoreItem xmlns:ds="http://schemas.openxmlformats.org/officeDocument/2006/customXml" ds:itemID="{098536A1-B995-4C9E-B9BE-9A518ACC1F2A}">
  <ds:schemaRefs/>
</ds:datastoreItem>
</file>

<file path=customXml/itemProps73.xml><?xml version="1.0" encoding="utf-8"?>
<ds:datastoreItem xmlns:ds="http://schemas.openxmlformats.org/officeDocument/2006/customXml" ds:itemID="{760C178A-F199-4402-A23B-A256CAE84FD2}">
  <ds:schemaRefs/>
</ds:datastoreItem>
</file>

<file path=customXml/itemProps74.xml><?xml version="1.0" encoding="utf-8"?>
<ds:datastoreItem xmlns:ds="http://schemas.openxmlformats.org/officeDocument/2006/customXml" ds:itemID="{E921FE36-CBFA-4D30-90F6-014FD1043C2C}">
  <ds:schemaRefs/>
</ds:datastoreItem>
</file>

<file path=customXml/itemProps75.xml><?xml version="1.0" encoding="utf-8"?>
<ds:datastoreItem xmlns:ds="http://schemas.openxmlformats.org/officeDocument/2006/customXml" ds:itemID="{922DF0F2-9798-419B-A5DE-4DDCF8F4272F}">
  <ds:schemaRefs/>
</ds:datastoreItem>
</file>

<file path=customXml/itemProps76.xml><?xml version="1.0" encoding="utf-8"?>
<ds:datastoreItem xmlns:ds="http://schemas.openxmlformats.org/officeDocument/2006/customXml" ds:itemID="{5175CE0F-FBF7-4F7B-A824-E8F8DA1E3AC4}">
  <ds:schemaRefs/>
</ds:datastoreItem>
</file>

<file path=customXml/itemProps77.xml><?xml version="1.0" encoding="utf-8"?>
<ds:datastoreItem xmlns:ds="http://schemas.openxmlformats.org/officeDocument/2006/customXml" ds:itemID="{F5350FCB-F810-4C6F-BF1D-B8D9CC542E6C}">
  <ds:schemaRefs/>
</ds:datastoreItem>
</file>

<file path=customXml/itemProps78.xml><?xml version="1.0" encoding="utf-8"?>
<ds:datastoreItem xmlns:ds="http://schemas.openxmlformats.org/officeDocument/2006/customXml" ds:itemID="{57C1C900-69A0-4FD1-AF55-2C448C27970B}">
  <ds:schemaRefs/>
</ds:datastoreItem>
</file>

<file path=customXml/itemProps79.xml><?xml version="1.0" encoding="utf-8"?>
<ds:datastoreItem xmlns:ds="http://schemas.openxmlformats.org/officeDocument/2006/customXml" ds:itemID="{A789E1F9-AB7D-4FF1-AA16-A1E5123850F5}">
  <ds:schemaRefs/>
</ds:datastoreItem>
</file>

<file path=customXml/itemProps8.xml><?xml version="1.0" encoding="utf-8"?>
<ds:datastoreItem xmlns:ds="http://schemas.openxmlformats.org/officeDocument/2006/customXml" ds:itemID="{0E382C30-8B74-4259-90E6-B837C5AC1400}">
  <ds:schemaRefs/>
</ds:datastoreItem>
</file>

<file path=customXml/itemProps80.xml><?xml version="1.0" encoding="utf-8"?>
<ds:datastoreItem xmlns:ds="http://schemas.openxmlformats.org/officeDocument/2006/customXml" ds:itemID="{265FC0E4-5A8A-49E2-A2E9-A5D32B4F0628}">
  <ds:schemaRefs/>
</ds:datastoreItem>
</file>

<file path=customXml/itemProps81.xml><?xml version="1.0" encoding="utf-8"?>
<ds:datastoreItem xmlns:ds="http://schemas.openxmlformats.org/officeDocument/2006/customXml" ds:itemID="{C2D528B2-E1F6-4339-8D8F-AC371040AD21}">
  <ds:schemaRefs/>
</ds:datastoreItem>
</file>

<file path=customXml/itemProps82.xml><?xml version="1.0" encoding="utf-8"?>
<ds:datastoreItem xmlns:ds="http://schemas.openxmlformats.org/officeDocument/2006/customXml" ds:itemID="{551BB735-77F1-4A46-85E3-11AAB43C924F}">
  <ds:schemaRefs/>
</ds:datastoreItem>
</file>

<file path=customXml/itemProps83.xml><?xml version="1.0" encoding="utf-8"?>
<ds:datastoreItem xmlns:ds="http://schemas.openxmlformats.org/officeDocument/2006/customXml" ds:itemID="{02AF4FBC-A966-4F45-8569-A88491172D68}">
  <ds:schemaRefs/>
</ds:datastoreItem>
</file>

<file path=customXml/itemProps84.xml><?xml version="1.0" encoding="utf-8"?>
<ds:datastoreItem xmlns:ds="http://schemas.openxmlformats.org/officeDocument/2006/customXml" ds:itemID="{A6068305-0CD7-4CE1-981D-DDB1D03AC232}">
  <ds:schemaRefs/>
</ds:datastoreItem>
</file>

<file path=customXml/itemProps85.xml><?xml version="1.0" encoding="utf-8"?>
<ds:datastoreItem xmlns:ds="http://schemas.openxmlformats.org/officeDocument/2006/customXml" ds:itemID="{0E79E423-1C38-4076-937B-2170927B6C37}">
  <ds:schemaRefs/>
</ds:datastoreItem>
</file>

<file path=customXml/itemProps86.xml><?xml version="1.0" encoding="utf-8"?>
<ds:datastoreItem xmlns:ds="http://schemas.openxmlformats.org/officeDocument/2006/customXml" ds:itemID="{BA3762B7-2C3D-4326-9010-A974694A617A}">
  <ds:schemaRefs/>
</ds:datastoreItem>
</file>

<file path=customXml/itemProps87.xml><?xml version="1.0" encoding="utf-8"?>
<ds:datastoreItem xmlns:ds="http://schemas.openxmlformats.org/officeDocument/2006/customXml" ds:itemID="{4F30E211-3160-4713-A729-F9CA8DE12813}">
  <ds:schemaRefs/>
</ds:datastoreItem>
</file>

<file path=customXml/itemProps88.xml><?xml version="1.0" encoding="utf-8"?>
<ds:datastoreItem xmlns:ds="http://schemas.openxmlformats.org/officeDocument/2006/customXml" ds:itemID="{B402F03A-4D90-4D76-AD01-2BF6C609B953}">
  <ds:schemaRefs/>
</ds:datastoreItem>
</file>

<file path=customXml/itemProps89.xml><?xml version="1.0" encoding="utf-8"?>
<ds:datastoreItem xmlns:ds="http://schemas.openxmlformats.org/officeDocument/2006/customXml" ds:itemID="{4B624F3A-02DC-49F5-94BB-48E93C61576F}">
  <ds:schemaRefs/>
</ds:datastoreItem>
</file>

<file path=customXml/itemProps9.xml><?xml version="1.0" encoding="utf-8"?>
<ds:datastoreItem xmlns:ds="http://schemas.openxmlformats.org/officeDocument/2006/customXml" ds:itemID="{D1783D43-3ABA-4B57-813D-1CDE8C3A325F}">
  <ds:schemaRefs/>
</ds:datastoreItem>
</file>

<file path=customXml/itemProps90.xml><?xml version="1.0" encoding="utf-8"?>
<ds:datastoreItem xmlns:ds="http://schemas.openxmlformats.org/officeDocument/2006/customXml" ds:itemID="{C0231D3E-D3D4-4346-9307-914DCDCA1B7A}">
  <ds:schemaRefs/>
</ds:datastoreItem>
</file>

<file path=customXml/itemProps91.xml><?xml version="1.0" encoding="utf-8"?>
<ds:datastoreItem xmlns:ds="http://schemas.openxmlformats.org/officeDocument/2006/customXml" ds:itemID="{A8CC7CD2-DFF0-4E2E-8A4D-47D2CBDC57A2}">
  <ds:schemaRefs/>
</ds:datastoreItem>
</file>

<file path=customXml/itemProps92.xml><?xml version="1.0" encoding="utf-8"?>
<ds:datastoreItem xmlns:ds="http://schemas.openxmlformats.org/officeDocument/2006/customXml" ds:itemID="{0B320B16-C992-49B8-A7F8-954AB9229AA4}">
  <ds:schemaRefs/>
</ds:datastoreItem>
</file>

<file path=customXml/itemProps93.xml><?xml version="1.0" encoding="utf-8"?>
<ds:datastoreItem xmlns:ds="http://schemas.openxmlformats.org/officeDocument/2006/customXml" ds:itemID="{EB295871-13FF-45F6-8C3E-4567B18C09F5}">
  <ds:schemaRefs/>
</ds:datastoreItem>
</file>

<file path=customXml/itemProps94.xml><?xml version="1.0" encoding="utf-8"?>
<ds:datastoreItem xmlns:ds="http://schemas.openxmlformats.org/officeDocument/2006/customXml" ds:itemID="{F42337B5-A428-4AB1-8D83-A5602F489F35}">
  <ds:schemaRefs/>
</ds:datastoreItem>
</file>

<file path=customXml/itemProps95.xml><?xml version="1.0" encoding="utf-8"?>
<ds:datastoreItem xmlns:ds="http://schemas.openxmlformats.org/officeDocument/2006/customXml" ds:itemID="{50FBDD9F-91D2-48BE-BCBF-5BA4BEDD5117}">
  <ds:schemaRefs/>
</ds:datastoreItem>
</file>

<file path=customXml/itemProps96.xml><?xml version="1.0" encoding="utf-8"?>
<ds:datastoreItem xmlns:ds="http://schemas.openxmlformats.org/officeDocument/2006/customXml" ds:itemID="{A8BCAAC0-1007-4E17-AAC4-5FC3FB864F5F}">
  <ds:schemaRefs/>
</ds:datastoreItem>
</file>

<file path=customXml/itemProps97.xml><?xml version="1.0" encoding="utf-8"?>
<ds:datastoreItem xmlns:ds="http://schemas.openxmlformats.org/officeDocument/2006/customXml" ds:itemID="{B6EA58C2-C4F5-4933-9939-A44C34C62B90}">
  <ds:schemaRefs/>
</ds:datastoreItem>
</file>

<file path=customXml/itemProps98.xml><?xml version="1.0" encoding="utf-8"?>
<ds:datastoreItem xmlns:ds="http://schemas.openxmlformats.org/officeDocument/2006/customXml" ds:itemID="{1FD65812-8FFF-44EE-ABA6-A15BF019F397}">
  <ds:schemaRefs/>
</ds:datastoreItem>
</file>

<file path=customXml/itemProps99.xml><?xml version="1.0" encoding="utf-8"?>
<ds:datastoreItem xmlns:ds="http://schemas.openxmlformats.org/officeDocument/2006/customXml" ds:itemID="{9DC4EEDF-F147-421B-AC26-FA4C05ED2605}">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2413</TotalTime>
  <Words>1375</Words>
  <Application>Microsoft Office PowerPoint</Application>
  <PresentationFormat>Widescreen</PresentationFormat>
  <Paragraphs>154</Paragraphs>
  <Slides>64</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64</vt:i4>
      </vt:variant>
    </vt:vector>
  </HeadingPairs>
  <TitlesOfParts>
    <vt:vector size="71" baseType="lpstr">
      <vt:lpstr>Arial</vt:lpstr>
      <vt:lpstr>Calibri</vt:lpstr>
      <vt:lpstr>Open Sans Light</vt:lpstr>
      <vt:lpstr>System Font Regular</vt:lpstr>
      <vt:lpstr>Office Theme</vt:lpstr>
      <vt:lpstr>2_Dark Theme</vt:lpstr>
      <vt:lpstr>Custom Design</vt:lpstr>
      <vt:lpstr>PowerPoint Presentation</vt:lpstr>
      <vt:lpstr>Purpose</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JOptimizer</vt:lpstr>
      <vt:lpstr>PowerPoint Presentation</vt:lpstr>
      <vt:lpstr>JOptimizer - Questions</vt:lpstr>
      <vt:lpstr>JOptimizer - Answers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119</cp:revision>
  <dcterms:created xsi:type="dcterms:W3CDTF">2022-11-02T19:31:37Z</dcterms:created>
  <dcterms:modified xsi:type="dcterms:W3CDTF">2023-07-26T15:35:11Z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